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0" r:id="rId2"/>
    <p:sldMasterId id="2147483653" r:id="rId3"/>
    <p:sldMasterId id="2147483654" r:id="rId4"/>
    <p:sldMasterId id="2147483655" r:id="rId5"/>
  </p:sldMasterIdLst>
  <p:notesMasterIdLst>
    <p:notesMasterId r:id="rId16"/>
  </p:notesMasterIdLst>
  <p:handoutMasterIdLst>
    <p:handoutMasterId r:id="rId17"/>
  </p:handoutMasterIdLst>
  <p:sldIdLst>
    <p:sldId id="266" r:id="rId6"/>
    <p:sldId id="316" r:id="rId7"/>
    <p:sldId id="263" r:id="rId8"/>
    <p:sldId id="280" r:id="rId9"/>
    <p:sldId id="271" r:id="rId10"/>
    <p:sldId id="268" r:id="rId11"/>
    <p:sldId id="317" r:id="rId12"/>
    <p:sldId id="293" r:id="rId13"/>
    <p:sldId id="318" r:id="rId14"/>
    <p:sldId id="319" r:id="rId15"/>
  </p:sldIdLst>
  <p:sldSz cx="9144000" cy="6858000" type="screen4x3"/>
  <p:notesSz cx="6797675" cy="9926638"/>
  <p:defaultTextStyle>
    <a:defPPr>
      <a:defRPr lang="fr-FR"/>
    </a:defPPr>
    <a:lvl1pPr algn="l" rtl="0" fontAlgn="base">
      <a:spcBef>
        <a:spcPct val="20000"/>
      </a:spcBef>
      <a:spcAft>
        <a:spcPct val="0"/>
      </a:spcAft>
      <a:defRPr sz="1600" kern="1200">
        <a:solidFill>
          <a:schemeClr val="tx1"/>
        </a:solidFill>
        <a:latin typeface="Calibri" pitchFamily="34" charset="0"/>
        <a:ea typeface="+mn-ea"/>
        <a:cs typeface="+mn-cs"/>
      </a:defRPr>
    </a:lvl1pPr>
    <a:lvl2pPr marL="457200" algn="l" rtl="0" fontAlgn="base">
      <a:spcBef>
        <a:spcPct val="20000"/>
      </a:spcBef>
      <a:spcAft>
        <a:spcPct val="0"/>
      </a:spcAft>
      <a:defRPr sz="1600" kern="1200">
        <a:solidFill>
          <a:schemeClr val="tx1"/>
        </a:solidFill>
        <a:latin typeface="Calibri" pitchFamily="34" charset="0"/>
        <a:ea typeface="+mn-ea"/>
        <a:cs typeface="+mn-cs"/>
      </a:defRPr>
    </a:lvl2pPr>
    <a:lvl3pPr marL="914400" algn="l" rtl="0" fontAlgn="base">
      <a:spcBef>
        <a:spcPct val="20000"/>
      </a:spcBef>
      <a:spcAft>
        <a:spcPct val="0"/>
      </a:spcAft>
      <a:defRPr sz="1600" kern="1200">
        <a:solidFill>
          <a:schemeClr val="tx1"/>
        </a:solidFill>
        <a:latin typeface="Calibri" pitchFamily="34" charset="0"/>
        <a:ea typeface="+mn-ea"/>
        <a:cs typeface="+mn-cs"/>
      </a:defRPr>
    </a:lvl3pPr>
    <a:lvl4pPr marL="1371600" algn="l" rtl="0" fontAlgn="base">
      <a:spcBef>
        <a:spcPct val="20000"/>
      </a:spcBef>
      <a:spcAft>
        <a:spcPct val="0"/>
      </a:spcAft>
      <a:defRPr sz="1600" kern="1200">
        <a:solidFill>
          <a:schemeClr val="tx1"/>
        </a:solidFill>
        <a:latin typeface="Calibri" pitchFamily="34" charset="0"/>
        <a:ea typeface="+mn-ea"/>
        <a:cs typeface="+mn-cs"/>
      </a:defRPr>
    </a:lvl4pPr>
    <a:lvl5pPr marL="1828800" algn="l" rtl="0" fontAlgn="base">
      <a:spcBef>
        <a:spcPct val="20000"/>
      </a:spcBef>
      <a:spcAft>
        <a:spcPct val="0"/>
      </a:spcAft>
      <a:defRPr sz="1600" kern="1200">
        <a:solidFill>
          <a:schemeClr val="tx1"/>
        </a:solidFill>
        <a:latin typeface="Calibri" pitchFamily="34" charset="0"/>
        <a:ea typeface="+mn-ea"/>
        <a:cs typeface="+mn-cs"/>
      </a:defRPr>
    </a:lvl5pPr>
    <a:lvl6pPr marL="2286000" algn="l" defTabSz="914400" rtl="0" eaLnBrk="1" latinLnBrk="0" hangingPunct="1">
      <a:defRPr sz="1600" kern="1200">
        <a:solidFill>
          <a:schemeClr val="tx1"/>
        </a:solidFill>
        <a:latin typeface="Calibri" pitchFamily="34" charset="0"/>
        <a:ea typeface="+mn-ea"/>
        <a:cs typeface="+mn-cs"/>
      </a:defRPr>
    </a:lvl6pPr>
    <a:lvl7pPr marL="2743200" algn="l" defTabSz="914400" rtl="0" eaLnBrk="1" latinLnBrk="0" hangingPunct="1">
      <a:defRPr sz="1600" kern="1200">
        <a:solidFill>
          <a:schemeClr val="tx1"/>
        </a:solidFill>
        <a:latin typeface="Calibri" pitchFamily="34" charset="0"/>
        <a:ea typeface="+mn-ea"/>
        <a:cs typeface="+mn-cs"/>
      </a:defRPr>
    </a:lvl7pPr>
    <a:lvl8pPr marL="3200400" algn="l" defTabSz="914400" rtl="0" eaLnBrk="1" latinLnBrk="0" hangingPunct="1">
      <a:defRPr sz="1600" kern="1200">
        <a:solidFill>
          <a:schemeClr val="tx1"/>
        </a:solidFill>
        <a:latin typeface="Calibri" pitchFamily="34" charset="0"/>
        <a:ea typeface="+mn-ea"/>
        <a:cs typeface="+mn-cs"/>
      </a:defRPr>
    </a:lvl8pPr>
    <a:lvl9pPr marL="3657600" algn="l" defTabSz="914400" rtl="0" eaLnBrk="1" latinLnBrk="0" hangingPunct="1">
      <a:defRPr sz="16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9E"/>
    <a:srgbClr val="3D2642"/>
    <a:srgbClr val="654754"/>
    <a:srgbClr val="C94C07"/>
    <a:srgbClr val="60142F"/>
    <a:srgbClr val="4A3565"/>
    <a:srgbClr val="44264E"/>
    <a:srgbClr val="482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3" autoAdjust="0"/>
    <p:restoredTop sz="94713" autoAdjust="0"/>
  </p:normalViewPr>
  <p:slideViewPr>
    <p:cSldViewPr snapToGrid="0">
      <p:cViewPr varScale="1">
        <p:scale>
          <a:sx n="105" d="100"/>
          <a:sy n="105" d="100"/>
        </p:scale>
        <p:origin x="1638"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3252" y="-11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46400" cy="496809"/>
          </a:xfrm>
          <a:prstGeom prst="rect">
            <a:avLst/>
          </a:prstGeom>
          <a:noFill/>
          <a:ln w="9525">
            <a:noFill/>
            <a:miter lim="800000"/>
            <a:headEnd/>
            <a:tailEnd/>
          </a:ln>
          <a:effectLst/>
        </p:spPr>
        <p:txBody>
          <a:bodyPr vert="horz" wrap="square" lIns="90727" tIns="45363" rIns="90727" bIns="45363" numCol="1" anchor="t" anchorCtr="0" compatLnSpc="1">
            <a:prstTxWarp prst="textNoShape">
              <a:avLst/>
            </a:prstTxWarp>
          </a:bodyPr>
          <a:lstStyle>
            <a:lvl1pPr>
              <a:spcBef>
                <a:spcPct val="0"/>
              </a:spcBef>
              <a:defRPr sz="1200">
                <a:latin typeface="Arial" charset="0"/>
              </a:defRPr>
            </a:lvl1pPr>
          </a:lstStyle>
          <a:p>
            <a:endParaRPr lang="fr-FR"/>
          </a:p>
        </p:txBody>
      </p:sp>
      <p:sp>
        <p:nvSpPr>
          <p:cNvPr id="5123" name="Rectangle 3"/>
          <p:cNvSpPr>
            <a:spLocks noGrp="1" noChangeArrowheads="1"/>
          </p:cNvSpPr>
          <p:nvPr>
            <p:ph type="dt" sz="quarter" idx="1"/>
          </p:nvPr>
        </p:nvSpPr>
        <p:spPr bwMode="auto">
          <a:xfrm>
            <a:off x="3849688" y="1"/>
            <a:ext cx="2946400" cy="496809"/>
          </a:xfrm>
          <a:prstGeom prst="rect">
            <a:avLst/>
          </a:prstGeom>
          <a:noFill/>
          <a:ln w="9525">
            <a:noFill/>
            <a:miter lim="800000"/>
            <a:headEnd/>
            <a:tailEnd/>
          </a:ln>
          <a:effectLst/>
        </p:spPr>
        <p:txBody>
          <a:bodyPr vert="horz" wrap="square" lIns="90727" tIns="45363" rIns="90727" bIns="45363" numCol="1" anchor="t" anchorCtr="0" compatLnSpc="1">
            <a:prstTxWarp prst="textNoShape">
              <a:avLst/>
            </a:prstTxWarp>
          </a:bodyPr>
          <a:lstStyle>
            <a:lvl1pPr algn="r">
              <a:spcBef>
                <a:spcPct val="0"/>
              </a:spcBef>
              <a:defRPr sz="1200">
                <a:latin typeface="Arial" charset="0"/>
              </a:defRPr>
            </a:lvl1pPr>
          </a:lstStyle>
          <a:p>
            <a:endParaRPr lang="fr-FR"/>
          </a:p>
        </p:txBody>
      </p:sp>
      <p:sp>
        <p:nvSpPr>
          <p:cNvPr id="5124" name="Rectangle 4"/>
          <p:cNvSpPr>
            <a:spLocks noGrp="1" noChangeArrowheads="1"/>
          </p:cNvSpPr>
          <p:nvPr>
            <p:ph type="ftr" sz="quarter" idx="2"/>
          </p:nvPr>
        </p:nvSpPr>
        <p:spPr bwMode="auto">
          <a:xfrm>
            <a:off x="1" y="9428243"/>
            <a:ext cx="2946400" cy="496809"/>
          </a:xfrm>
          <a:prstGeom prst="rect">
            <a:avLst/>
          </a:prstGeom>
          <a:noFill/>
          <a:ln w="9525">
            <a:noFill/>
            <a:miter lim="800000"/>
            <a:headEnd/>
            <a:tailEnd/>
          </a:ln>
          <a:effectLst/>
        </p:spPr>
        <p:txBody>
          <a:bodyPr vert="horz" wrap="square" lIns="90727" tIns="45363" rIns="90727" bIns="45363" numCol="1" anchor="b" anchorCtr="0" compatLnSpc="1">
            <a:prstTxWarp prst="textNoShape">
              <a:avLst/>
            </a:prstTxWarp>
          </a:bodyPr>
          <a:lstStyle>
            <a:lvl1pPr>
              <a:spcBef>
                <a:spcPct val="0"/>
              </a:spcBef>
              <a:defRPr sz="1200">
                <a:latin typeface="Arial" charset="0"/>
              </a:defRPr>
            </a:lvl1pPr>
          </a:lstStyle>
          <a:p>
            <a:endParaRPr lang="fr-FR"/>
          </a:p>
        </p:txBody>
      </p:sp>
      <p:sp>
        <p:nvSpPr>
          <p:cNvPr id="5125" name="Rectangle 5"/>
          <p:cNvSpPr>
            <a:spLocks noGrp="1" noChangeArrowheads="1"/>
          </p:cNvSpPr>
          <p:nvPr>
            <p:ph type="sldNum" sz="quarter" idx="3"/>
          </p:nvPr>
        </p:nvSpPr>
        <p:spPr bwMode="auto">
          <a:xfrm>
            <a:off x="3849688" y="9428243"/>
            <a:ext cx="2946400" cy="496809"/>
          </a:xfrm>
          <a:prstGeom prst="rect">
            <a:avLst/>
          </a:prstGeom>
          <a:noFill/>
          <a:ln w="9525">
            <a:noFill/>
            <a:miter lim="800000"/>
            <a:headEnd/>
            <a:tailEnd/>
          </a:ln>
          <a:effectLst/>
        </p:spPr>
        <p:txBody>
          <a:bodyPr vert="horz" wrap="square" lIns="90727" tIns="45363" rIns="90727" bIns="45363" numCol="1" anchor="b" anchorCtr="0" compatLnSpc="1">
            <a:prstTxWarp prst="textNoShape">
              <a:avLst/>
            </a:prstTxWarp>
          </a:bodyPr>
          <a:lstStyle>
            <a:lvl1pPr algn="r">
              <a:spcBef>
                <a:spcPct val="0"/>
              </a:spcBef>
              <a:defRPr sz="1200">
                <a:latin typeface="Arial" charset="0"/>
              </a:defRPr>
            </a:lvl1pPr>
          </a:lstStyle>
          <a:p>
            <a:fld id="{5023D0FB-8140-46E8-8F5C-66D2E4F1A60C}"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46400" cy="496809"/>
          </a:xfrm>
          <a:prstGeom prst="rect">
            <a:avLst/>
          </a:prstGeom>
          <a:noFill/>
          <a:ln w="9525">
            <a:noFill/>
            <a:miter lim="800000"/>
            <a:headEnd/>
            <a:tailEnd/>
          </a:ln>
          <a:effectLst/>
        </p:spPr>
        <p:txBody>
          <a:bodyPr vert="horz" wrap="square" lIns="90727" tIns="45363" rIns="90727" bIns="45363" numCol="1" anchor="t" anchorCtr="0" compatLnSpc="1">
            <a:prstTxWarp prst="textNoShape">
              <a:avLst/>
            </a:prstTxWarp>
          </a:bodyPr>
          <a:lstStyle>
            <a:lvl1pPr>
              <a:spcBef>
                <a:spcPct val="0"/>
              </a:spcBef>
              <a:defRPr sz="1200">
                <a:latin typeface="Arial" charset="0"/>
              </a:defRPr>
            </a:lvl1pPr>
          </a:lstStyle>
          <a:p>
            <a:endParaRPr lang="fr-FR"/>
          </a:p>
        </p:txBody>
      </p:sp>
      <p:sp>
        <p:nvSpPr>
          <p:cNvPr id="7171" name="Rectangle 3"/>
          <p:cNvSpPr>
            <a:spLocks noGrp="1" noChangeArrowheads="1"/>
          </p:cNvSpPr>
          <p:nvPr>
            <p:ph type="dt" idx="1"/>
          </p:nvPr>
        </p:nvSpPr>
        <p:spPr bwMode="auto">
          <a:xfrm>
            <a:off x="3849688" y="1"/>
            <a:ext cx="2946400" cy="496809"/>
          </a:xfrm>
          <a:prstGeom prst="rect">
            <a:avLst/>
          </a:prstGeom>
          <a:noFill/>
          <a:ln w="9525">
            <a:noFill/>
            <a:miter lim="800000"/>
            <a:headEnd/>
            <a:tailEnd/>
          </a:ln>
          <a:effectLst/>
        </p:spPr>
        <p:txBody>
          <a:bodyPr vert="horz" wrap="square" lIns="90727" tIns="45363" rIns="90727" bIns="45363" numCol="1" anchor="t" anchorCtr="0" compatLnSpc="1">
            <a:prstTxWarp prst="textNoShape">
              <a:avLst/>
            </a:prstTxWarp>
          </a:bodyPr>
          <a:lstStyle>
            <a:lvl1pPr algn="r">
              <a:spcBef>
                <a:spcPct val="0"/>
              </a:spcBef>
              <a:defRPr sz="1200">
                <a:latin typeface="Arial" charset="0"/>
              </a:defRPr>
            </a:lvl1pPr>
          </a:lstStyle>
          <a:p>
            <a:endParaRPr lang="fr-FR"/>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79451" y="4715710"/>
            <a:ext cx="5438775" cy="4466511"/>
          </a:xfrm>
          <a:prstGeom prst="rect">
            <a:avLst/>
          </a:prstGeom>
          <a:noFill/>
          <a:ln w="9525">
            <a:noFill/>
            <a:miter lim="800000"/>
            <a:headEnd/>
            <a:tailEnd/>
          </a:ln>
          <a:effectLst/>
        </p:spPr>
        <p:txBody>
          <a:bodyPr vert="horz" wrap="square" lIns="90727" tIns="45363" rIns="90727" bIns="45363"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174" name="Rectangle 6"/>
          <p:cNvSpPr>
            <a:spLocks noGrp="1" noChangeArrowheads="1"/>
          </p:cNvSpPr>
          <p:nvPr>
            <p:ph type="ftr" sz="quarter" idx="4"/>
          </p:nvPr>
        </p:nvSpPr>
        <p:spPr bwMode="auto">
          <a:xfrm>
            <a:off x="1" y="9428243"/>
            <a:ext cx="2946400" cy="496809"/>
          </a:xfrm>
          <a:prstGeom prst="rect">
            <a:avLst/>
          </a:prstGeom>
          <a:noFill/>
          <a:ln w="9525">
            <a:noFill/>
            <a:miter lim="800000"/>
            <a:headEnd/>
            <a:tailEnd/>
          </a:ln>
          <a:effectLst/>
        </p:spPr>
        <p:txBody>
          <a:bodyPr vert="horz" wrap="square" lIns="90727" tIns="45363" rIns="90727" bIns="45363" numCol="1" anchor="b" anchorCtr="0" compatLnSpc="1">
            <a:prstTxWarp prst="textNoShape">
              <a:avLst/>
            </a:prstTxWarp>
          </a:bodyPr>
          <a:lstStyle>
            <a:lvl1pPr>
              <a:spcBef>
                <a:spcPct val="0"/>
              </a:spcBef>
              <a:defRPr sz="1200">
                <a:latin typeface="Arial" charset="0"/>
              </a:defRPr>
            </a:lvl1pPr>
          </a:lstStyle>
          <a:p>
            <a:endParaRPr lang="fr-FR"/>
          </a:p>
        </p:txBody>
      </p:sp>
      <p:sp>
        <p:nvSpPr>
          <p:cNvPr id="7175" name="Rectangle 7"/>
          <p:cNvSpPr>
            <a:spLocks noGrp="1" noChangeArrowheads="1"/>
          </p:cNvSpPr>
          <p:nvPr>
            <p:ph type="sldNum" sz="quarter" idx="5"/>
          </p:nvPr>
        </p:nvSpPr>
        <p:spPr bwMode="auto">
          <a:xfrm>
            <a:off x="3849688" y="9428243"/>
            <a:ext cx="2946400" cy="496809"/>
          </a:xfrm>
          <a:prstGeom prst="rect">
            <a:avLst/>
          </a:prstGeom>
          <a:noFill/>
          <a:ln w="9525">
            <a:noFill/>
            <a:miter lim="800000"/>
            <a:headEnd/>
            <a:tailEnd/>
          </a:ln>
          <a:effectLst/>
        </p:spPr>
        <p:txBody>
          <a:bodyPr vert="horz" wrap="square" lIns="90727" tIns="45363" rIns="90727" bIns="45363" numCol="1" anchor="b" anchorCtr="0" compatLnSpc="1">
            <a:prstTxWarp prst="textNoShape">
              <a:avLst/>
            </a:prstTxWarp>
          </a:bodyPr>
          <a:lstStyle>
            <a:lvl1pPr algn="r">
              <a:spcBef>
                <a:spcPct val="0"/>
              </a:spcBef>
              <a:defRPr sz="1200">
                <a:latin typeface="Arial" charset="0"/>
              </a:defRPr>
            </a:lvl1pPr>
          </a:lstStyle>
          <a:p>
            <a:fld id="{2A36A175-0FB0-41F1-A473-1353DDAAD579}"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36A175-0FB0-41F1-A473-1353DDAAD579}" type="slidenum">
              <a:rPr lang="fr-FR" smtClean="0"/>
              <a:pPr/>
              <a:t>1</a:t>
            </a:fld>
            <a:endParaRPr lang="fr-FR"/>
          </a:p>
        </p:txBody>
      </p:sp>
    </p:spTree>
    <p:extLst>
      <p:ext uri="{BB962C8B-B14F-4D97-AF65-F5344CB8AC3E}">
        <p14:creationId xmlns:p14="http://schemas.microsoft.com/office/powerpoint/2010/main" val="362633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36A175-0FB0-41F1-A473-1353DDAAD579}" type="slidenum">
              <a:rPr lang="fr-FR" smtClean="0"/>
              <a:pPr/>
              <a:t>2</a:t>
            </a:fld>
            <a:endParaRPr lang="fr-FR"/>
          </a:p>
        </p:txBody>
      </p:sp>
    </p:spTree>
    <p:extLst>
      <p:ext uri="{BB962C8B-B14F-4D97-AF65-F5344CB8AC3E}">
        <p14:creationId xmlns:p14="http://schemas.microsoft.com/office/powerpoint/2010/main" val="314127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36A175-0FB0-41F1-A473-1353DDAAD579}" type="slidenum">
              <a:rPr lang="fr-FR" smtClean="0"/>
              <a:pPr/>
              <a:t>3</a:t>
            </a:fld>
            <a:endParaRPr lang="fr-FR"/>
          </a:p>
        </p:txBody>
      </p:sp>
    </p:spTree>
    <p:extLst>
      <p:ext uri="{BB962C8B-B14F-4D97-AF65-F5344CB8AC3E}">
        <p14:creationId xmlns:p14="http://schemas.microsoft.com/office/powerpoint/2010/main" val="278538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36A175-0FB0-41F1-A473-1353DDAAD579}" type="slidenum">
              <a:rPr lang="fr-FR" smtClean="0"/>
              <a:pPr/>
              <a:t>4</a:t>
            </a:fld>
            <a:endParaRPr lang="fr-FR"/>
          </a:p>
        </p:txBody>
      </p:sp>
    </p:spTree>
    <p:extLst>
      <p:ext uri="{BB962C8B-B14F-4D97-AF65-F5344CB8AC3E}">
        <p14:creationId xmlns:p14="http://schemas.microsoft.com/office/powerpoint/2010/main" val="277702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36A175-0FB0-41F1-A473-1353DDAAD579}" type="slidenum">
              <a:rPr lang="fr-FR" smtClean="0"/>
              <a:pPr/>
              <a:t>5</a:t>
            </a:fld>
            <a:endParaRPr lang="fr-FR"/>
          </a:p>
        </p:txBody>
      </p:sp>
    </p:spTree>
    <p:extLst>
      <p:ext uri="{BB962C8B-B14F-4D97-AF65-F5344CB8AC3E}">
        <p14:creationId xmlns:p14="http://schemas.microsoft.com/office/powerpoint/2010/main" val="256401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36A175-0FB0-41F1-A473-1353DDAAD579}" type="slidenum">
              <a:rPr lang="fr-FR" smtClean="0"/>
              <a:pPr/>
              <a:t>6</a:t>
            </a:fld>
            <a:endParaRPr lang="fr-FR"/>
          </a:p>
        </p:txBody>
      </p:sp>
    </p:spTree>
    <p:extLst>
      <p:ext uri="{BB962C8B-B14F-4D97-AF65-F5344CB8AC3E}">
        <p14:creationId xmlns:p14="http://schemas.microsoft.com/office/powerpoint/2010/main" val="86343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36A175-0FB0-41F1-A473-1353DDAAD579}" type="slidenum">
              <a:rPr lang="fr-FR" smtClean="0"/>
              <a:pPr/>
              <a:t>7</a:t>
            </a:fld>
            <a:endParaRPr lang="fr-FR"/>
          </a:p>
        </p:txBody>
      </p:sp>
    </p:spTree>
    <p:extLst>
      <p:ext uri="{BB962C8B-B14F-4D97-AF65-F5344CB8AC3E}">
        <p14:creationId xmlns:p14="http://schemas.microsoft.com/office/powerpoint/2010/main" val="32715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36A175-0FB0-41F1-A473-1353DDAAD579}" type="slidenum">
              <a:rPr lang="fr-FR" smtClean="0"/>
              <a:pPr/>
              <a:t>8</a:t>
            </a:fld>
            <a:endParaRPr lang="fr-FR"/>
          </a:p>
        </p:txBody>
      </p:sp>
    </p:spTree>
    <p:extLst>
      <p:ext uri="{BB962C8B-B14F-4D97-AF65-F5344CB8AC3E}">
        <p14:creationId xmlns:p14="http://schemas.microsoft.com/office/powerpoint/2010/main" val="125198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8A3924E3-F560-449A-93F6-276450D32973}"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64DE7485-176E-4007-B548-C20C34770F74}" type="slidenum">
              <a:rPr lang="fr-FR"/>
              <a:pPr/>
              <a:t>‹N°›</a:t>
            </a:fld>
            <a:endParaRPr lang="fr-F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C9C3318E-EC67-4898-BA30-FB747A11E935}"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261E68F3-0670-4713-80A4-5BC374D15414}" type="slidenum">
              <a:rPr lang="fr-FR"/>
              <a:pPr/>
              <a:t>‹N°›</a:t>
            </a:fld>
            <a:endParaRPr lang="fr-F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84150"/>
            <a:ext cx="2057400" cy="5942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84150"/>
            <a:ext cx="6019800" cy="5942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88D0D706-0C4A-4C44-AD8B-EA97A9EB2746}"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8D6C4079-4F84-4536-94BD-19527EDD4265}" type="slidenum">
              <a:rPr lang="fr-FR"/>
              <a:pPr/>
              <a:t>‹N°›</a:t>
            </a:fld>
            <a:endParaRPr lang="fr-F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79613" y="184150"/>
            <a:ext cx="6707187" cy="941388"/>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a:xfrm>
            <a:off x="422275" y="6472238"/>
            <a:ext cx="2952750" cy="404812"/>
          </a:xfrm>
        </p:spPr>
        <p:txBody>
          <a:bodyPr/>
          <a:lstStyle>
            <a:lvl1pPr>
              <a:defRPr/>
            </a:lvl1pPr>
          </a:lstStyle>
          <a:p>
            <a:r>
              <a:rPr lang="fr-FR"/>
              <a:t>Titre du diaporama  -  </a:t>
            </a:r>
            <a:br>
              <a:rPr lang="fr-FR"/>
            </a:br>
            <a:fld id="{7701180B-1605-4CC2-B742-2608797B1B69}" type="datetime1">
              <a:rPr lang="fr-FR"/>
              <a:pPr/>
              <a:t>01/12/2025</a:t>
            </a:fld>
            <a:endParaRPr lang="fr-FR"/>
          </a:p>
        </p:txBody>
      </p:sp>
      <p:sp>
        <p:nvSpPr>
          <p:cNvPr id="6" name="Espace réservé du numéro de diapositive 5"/>
          <p:cNvSpPr>
            <a:spLocks noGrp="1"/>
          </p:cNvSpPr>
          <p:nvPr>
            <p:ph type="sldNum" sz="quarter" idx="11"/>
          </p:nvPr>
        </p:nvSpPr>
        <p:spPr>
          <a:xfrm>
            <a:off x="4217988" y="6607175"/>
            <a:ext cx="792162" cy="412750"/>
          </a:xfrm>
        </p:spPr>
        <p:txBody>
          <a:bodyPr/>
          <a:lstStyle>
            <a:lvl1pPr>
              <a:defRPr/>
            </a:lvl1pPr>
          </a:lstStyle>
          <a:p>
            <a:fld id="{508A3E66-66C7-4917-BA16-72D9031A5DDB}" type="slidenum">
              <a:rPr lang="fr-FR"/>
              <a:pPr/>
              <a:t>‹N°›</a:t>
            </a:fld>
            <a:endParaRPr lang="fr-F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702D7A6F-4EED-4BA5-9C26-E468F8CA7107}"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FCA698C8-6CED-4FA1-89FF-AB564D5350DF}" type="slidenum">
              <a:rPr lang="fr-FR"/>
              <a:pPr/>
              <a:t>‹N°›</a:t>
            </a:fld>
            <a:endParaRPr lang="fr-FR"/>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FB3DC566-30C8-463C-97D4-6C7AA24C37F1}"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44E98379-4164-4C64-9132-230148B3C06A}" type="slidenum">
              <a:rPr lang="fr-FR"/>
              <a:pPr/>
              <a:t>‹N°›</a:t>
            </a:fld>
            <a:endParaRPr lang="fr-FR"/>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FD173F4B-1819-4F5A-970F-FF70AED8964F}"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8E15BFB7-0B20-492A-B248-71B571FB0BFE}" type="slidenum">
              <a:rPr lang="fr-FR"/>
              <a:pPr/>
              <a:t>‹N°›</a:t>
            </a:fld>
            <a:endParaRPr lang="fr-FR"/>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751007ED-1BF3-4E21-9F16-A513E4E051C7}"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95E30632-4EEB-4DBE-B879-0D3E1ECBB913}" type="slidenum">
              <a:rPr lang="fr-FR"/>
              <a:pPr/>
              <a:t>‹N°›</a:t>
            </a:fld>
            <a:endParaRPr lang="fr-FR"/>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p:cNvSpPr>
            <a:spLocks noGrp="1"/>
          </p:cNvSpPr>
          <p:nvPr>
            <p:ph type="ftr" sz="quarter" idx="10"/>
          </p:nvPr>
        </p:nvSpPr>
        <p:spPr/>
        <p:txBody>
          <a:bodyPr/>
          <a:lstStyle>
            <a:lvl1pPr>
              <a:defRPr/>
            </a:lvl1pPr>
          </a:lstStyle>
          <a:p>
            <a:r>
              <a:rPr lang="fr-FR"/>
              <a:t>Titre du diaporama  -  </a:t>
            </a:r>
            <a:br>
              <a:rPr lang="fr-FR"/>
            </a:br>
            <a:fld id="{B5458E33-CCF2-43B4-AFA8-CDA08C4368CB}" type="datetime1">
              <a:rPr lang="fr-FR"/>
              <a:pPr/>
              <a:t>01/12/2025</a:t>
            </a:fld>
            <a:endParaRPr lang="fr-FR"/>
          </a:p>
        </p:txBody>
      </p:sp>
      <p:sp>
        <p:nvSpPr>
          <p:cNvPr id="8" name="Espace réservé du numéro de diapositive 7"/>
          <p:cNvSpPr>
            <a:spLocks noGrp="1"/>
          </p:cNvSpPr>
          <p:nvPr>
            <p:ph type="sldNum" sz="quarter" idx="11"/>
          </p:nvPr>
        </p:nvSpPr>
        <p:spPr/>
        <p:txBody>
          <a:bodyPr/>
          <a:lstStyle>
            <a:lvl1pPr>
              <a:defRPr/>
            </a:lvl1pPr>
          </a:lstStyle>
          <a:p>
            <a:fld id="{70566BC7-A9A7-4563-951E-B4133BE6341D}" type="slidenum">
              <a:rPr lang="fr-FR"/>
              <a:pPr/>
              <a:t>‹N°›</a:t>
            </a:fld>
            <a:endParaRPr lang="fr-FR"/>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pied de page 2"/>
          <p:cNvSpPr>
            <a:spLocks noGrp="1"/>
          </p:cNvSpPr>
          <p:nvPr>
            <p:ph type="ftr" sz="quarter" idx="10"/>
          </p:nvPr>
        </p:nvSpPr>
        <p:spPr/>
        <p:txBody>
          <a:bodyPr/>
          <a:lstStyle>
            <a:lvl1pPr>
              <a:defRPr/>
            </a:lvl1pPr>
          </a:lstStyle>
          <a:p>
            <a:r>
              <a:rPr lang="fr-FR"/>
              <a:t>Titre du diaporama  -  </a:t>
            </a:r>
            <a:br>
              <a:rPr lang="fr-FR"/>
            </a:br>
            <a:fld id="{C0AA1654-0B60-4C45-9005-CA8FEDB6904B}" type="datetime1">
              <a:rPr lang="fr-FR"/>
              <a:pPr/>
              <a:t>01/12/2025</a:t>
            </a:fld>
            <a:endParaRPr lang="fr-FR"/>
          </a:p>
        </p:txBody>
      </p:sp>
      <p:sp>
        <p:nvSpPr>
          <p:cNvPr id="4" name="Espace réservé du numéro de diapositive 3"/>
          <p:cNvSpPr>
            <a:spLocks noGrp="1"/>
          </p:cNvSpPr>
          <p:nvPr>
            <p:ph type="sldNum" sz="quarter" idx="11"/>
          </p:nvPr>
        </p:nvSpPr>
        <p:spPr/>
        <p:txBody>
          <a:bodyPr/>
          <a:lstStyle>
            <a:lvl1pPr>
              <a:defRPr/>
            </a:lvl1pPr>
          </a:lstStyle>
          <a:p>
            <a:fld id="{550F2DBB-BF47-49C6-B213-136EF80C4F31}" type="slidenum">
              <a:rPr lang="fr-FR"/>
              <a:pPr/>
              <a:t>‹N°›</a:t>
            </a:fld>
            <a:endParaRPr lang="fr-FR"/>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fr-FR"/>
              <a:t>Titre du diaporama  -  </a:t>
            </a:r>
            <a:br>
              <a:rPr lang="fr-FR"/>
            </a:br>
            <a:fld id="{A1275776-2ED4-49AD-BDA8-A19A685D8B5A}" type="datetime1">
              <a:rPr lang="fr-FR"/>
              <a:pPr/>
              <a:t>01/12/2025</a:t>
            </a:fld>
            <a:endParaRPr lang="fr-FR"/>
          </a:p>
        </p:txBody>
      </p:sp>
      <p:sp>
        <p:nvSpPr>
          <p:cNvPr id="3" name="Espace réservé du numéro de diapositive 2"/>
          <p:cNvSpPr>
            <a:spLocks noGrp="1"/>
          </p:cNvSpPr>
          <p:nvPr>
            <p:ph type="sldNum" sz="quarter" idx="11"/>
          </p:nvPr>
        </p:nvSpPr>
        <p:spPr/>
        <p:txBody>
          <a:bodyPr/>
          <a:lstStyle>
            <a:lvl1pPr>
              <a:defRPr/>
            </a:lvl1pPr>
          </a:lstStyle>
          <a:p>
            <a:fld id="{FB3E42DF-B279-435B-873D-13A48956A6D3}" type="slidenum">
              <a:rPr lang="fr-FR"/>
              <a:pPr/>
              <a:t>‹N°›</a:t>
            </a:fld>
            <a:endParaRPr lang="fr-F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FD8EAB39-56E9-4FD1-B096-15D6522FE565}"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58CCE201-5F5E-4CF6-830F-38D9E78EAF8F}" type="slidenum">
              <a:rPr lang="fr-FR"/>
              <a:pPr/>
              <a:t>‹N°›</a:t>
            </a:fld>
            <a:endParaRPr lang="fr-FR"/>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0D2A6A81-CEE7-4D50-9D00-C5119D799677}"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3508F694-DE52-48E7-9152-21EC4D6B557F}" type="slidenum">
              <a:rPr lang="fr-FR"/>
              <a:pPr/>
              <a:t>‹N°›</a:t>
            </a:fld>
            <a:endParaRPr lang="fr-F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750C21F7-DD67-4596-A15C-57119C9AF6F4}"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DBA3BBC5-A824-44EC-9322-5B089A887423}" type="slidenum">
              <a:rPr lang="fr-FR"/>
              <a:pPr/>
              <a:t>‹N°›</a:t>
            </a:fld>
            <a:endParaRPr lang="fr-FR"/>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23D35AA0-B601-405E-ADAB-5EEE12462B69}"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C91FCB34-1CBE-47EB-A6B6-DC7DE65F29B7}" type="slidenum">
              <a:rPr lang="fr-FR"/>
              <a:pPr/>
              <a:t>‹N°›</a:t>
            </a:fld>
            <a:endParaRPr lang="fr-FR"/>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84150"/>
            <a:ext cx="2057400" cy="5942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84150"/>
            <a:ext cx="6019800" cy="5942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5D5B6260-04BC-4D51-B2BA-284E17F6CFF5}"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D5B92A3A-2502-4381-A6A1-EAAF6CAD22C2}" type="slidenum">
              <a:rPr lang="fr-FR"/>
              <a:pPr/>
              <a:t>‹N°›</a:t>
            </a:fld>
            <a:endParaRPr lang="fr-FR"/>
          </a:p>
        </p:txBody>
      </p:sp>
    </p:spTree>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79613" y="184150"/>
            <a:ext cx="6707187" cy="941388"/>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a:xfrm>
            <a:off x="422275" y="6472238"/>
            <a:ext cx="2952750" cy="404812"/>
          </a:xfrm>
        </p:spPr>
        <p:txBody>
          <a:bodyPr/>
          <a:lstStyle>
            <a:lvl1pPr>
              <a:defRPr/>
            </a:lvl1pPr>
          </a:lstStyle>
          <a:p>
            <a:r>
              <a:rPr lang="fr-FR"/>
              <a:t>Titre du diaporama  -  </a:t>
            </a:r>
            <a:br>
              <a:rPr lang="fr-FR"/>
            </a:br>
            <a:fld id="{A7494249-E1E1-47BB-80F3-3CFBA3A53BE5}" type="datetime1">
              <a:rPr lang="fr-FR"/>
              <a:pPr/>
              <a:t>01/12/2025</a:t>
            </a:fld>
            <a:endParaRPr lang="fr-FR"/>
          </a:p>
        </p:txBody>
      </p:sp>
      <p:sp>
        <p:nvSpPr>
          <p:cNvPr id="6" name="Espace réservé du numéro de diapositive 5"/>
          <p:cNvSpPr>
            <a:spLocks noGrp="1"/>
          </p:cNvSpPr>
          <p:nvPr>
            <p:ph type="sldNum" sz="quarter" idx="11"/>
          </p:nvPr>
        </p:nvSpPr>
        <p:spPr>
          <a:xfrm>
            <a:off x="4217988" y="6607175"/>
            <a:ext cx="792162" cy="412750"/>
          </a:xfrm>
        </p:spPr>
        <p:txBody>
          <a:bodyPr/>
          <a:lstStyle>
            <a:lvl1pPr>
              <a:defRPr/>
            </a:lvl1pPr>
          </a:lstStyle>
          <a:p>
            <a:fld id="{177574BA-E764-4910-9844-72A88B7FB4C4}" type="slidenum">
              <a:rPr lang="fr-FR"/>
              <a:pPr/>
              <a:t>‹N°›</a:t>
            </a:fld>
            <a:endParaRPr lang="fr-FR"/>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098B8691-3F8D-40BA-9BD8-4C0AE24A3BA5}"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D5782A14-369F-484F-A880-16BC2BFC1A42}" type="slidenum">
              <a:rPr lang="fr-FR"/>
              <a:pPr/>
              <a:t>‹N°›</a:t>
            </a:fld>
            <a:endParaRPr lang="fr-F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33810E22-2055-4B74-9611-C315D07963DC}"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AA6E2BA5-0AE0-457D-8690-8B79F473985F}" type="slidenum">
              <a:rPr lang="fr-FR"/>
              <a:pPr/>
              <a:t>‹N°›</a:t>
            </a:fld>
            <a:endParaRPr lang="fr-FR"/>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B279E8FC-2123-4F08-80A1-E2D499B2006D}"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5AC0A2E6-9055-41FB-8395-D769BE83945D}" type="slidenum">
              <a:rPr lang="fr-FR"/>
              <a:pPr/>
              <a:t>‹N°›</a:t>
            </a:fld>
            <a:endParaRPr lang="fr-FR"/>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496F273B-A4A5-4ED0-B510-E76DF22A66B1}"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D9F459F3-E93E-49C9-94DD-CCCAE5392CF8}" type="slidenum">
              <a:rPr lang="fr-FR"/>
              <a:pPr/>
              <a:t>‹N°›</a:t>
            </a:fld>
            <a:endParaRPr lang="fr-FR"/>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p:cNvSpPr>
            <a:spLocks noGrp="1"/>
          </p:cNvSpPr>
          <p:nvPr>
            <p:ph type="ftr" sz="quarter" idx="10"/>
          </p:nvPr>
        </p:nvSpPr>
        <p:spPr/>
        <p:txBody>
          <a:bodyPr/>
          <a:lstStyle>
            <a:lvl1pPr>
              <a:defRPr/>
            </a:lvl1pPr>
          </a:lstStyle>
          <a:p>
            <a:r>
              <a:rPr lang="fr-FR"/>
              <a:t>Titre du diaporama  -  </a:t>
            </a:r>
            <a:br>
              <a:rPr lang="fr-FR"/>
            </a:br>
            <a:fld id="{1CFB8C6F-3BD6-4A7D-B039-EA32498D84C9}" type="datetime1">
              <a:rPr lang="fr-FR"/>
              <a:pPr/>
              <a:t>01/12/2025</a:t>
            </a:fld>
            <a:endParaRPr lang="fr-FR"/>
          </a:p>
        </p:txBody>
      </p:sp>
      <p:sp>
        <p:nvSpPr>
          <p:cNvPr id="8" name="Espace réservé du numéro de diapositive 7"/>
          <p:cNvSpPr>
            <a:spLocks noGrp="1"/>
          </p:cNvSpPr>
          <p:nvPr>
            <p:ph type="sldNum" sz="quarter" idx="11"/>
          </p:nvPr>
        </p:nvSpPr>
        <p:spPr/>
        <p:txBody>
          <a:bodyPr/>
          <a:lstStyle>
            <a:lvl1pPr>
              <a:defRPr/>
            </a:lvl1pPr>
          </a:lstStyle>
          <a:p>
            <a:fld id="{C54AC5FA-1CC1-4B10-ABED-F44C250AB49F}" type="slidenum">
              <a:rPr lang="fr-FR"/>
              <a:pPr/>
              <a:t>‹N°›</a:t>
            </a:fld>
            <a:endParaRPr lang="fr-FR"/>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62035E4B-D544-4B61-B216-F7F02AF55E92}"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1895F10F-C30D-405A-86AD-C5EEFAD162A8}" type="slidenum">
              <a:rPr lang="fr-FR"/>
              <a:pPr/>
              <a:t>‹N°›</a:t>
            </a:fld>
            <a:endParaRPr lang="fr-F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pied de page 2"/>
          <p:cNvSpPr>
            <a:spLocks noGrp="1"/>
          </p:cNvSpPr>
          <p:nvPr>
            <p:ph type="ftr" sz="quarter" idx="10"/>
          </p:nvPr>
        </p:nvSpPr>
        <p:spPr/>
        <p:txBody>
          <a:bodyPr/>
          <a:lstStyle>
            <a:lvl1pPr>
              <a:defRPr/>
            </a:lvl1pPr>
          </a:lstStyle>
          <a:p>
            <a:r>
              <a:rPr lang="fr-FR"/>
              <a:t>Titre du diaporama  -  </a:t>
            </a:r>
            <a:br>
              <a:rPr lang="fr-FR"/>
            </a:br>
            <a:fld id="{19A407D5-D1E0-439D-A909-DDE89D3B36A7}" type="datetime1">
              <a:rPr lang="fr-FR"/>
              <a:pPr/>
              <a:t>01/12/2025</a:t>
            </a:fld>
            <a:endParaRPr lang="fr-FR"/>
          </a:p>
        </p:txBody>
      </p:sp>
      <p:sp>
        <p:nvSpPr>
          <p:cNvPr id="4" name="Espace réservé du numéro de diapositive 3"/>
          <p:cNvSpPr>
            <a:spLocks noGrp="1"/>
          </p:cNvSpPr>
          <p:nvPr>
            <p:ph type="sldNum" sz="quarter" idx="11"/>
          </p:nvPr>
        </p:nvSpPr>
        <p:spPr/>
        <p:txBody>
          <a:bodyPr/>
          <a:lstStyle>
            <a:lvl1pPr>
              <a:defRPr/>
            </a:lvl1pPr>
          </a:lstStyle>
          <a:p>
            <a:fld id="{662B0EAE-13B6-4731-8820-2BDBE4D8C076}" type="slidenum">
              <a:rPr lang="fr-FR"/>
              <a:pPr/>
              <a:t>‹N°›</a:t>
            </a:fld>
            <a:endParaRPr lang="fr-F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fr-FR"/>
              <a:t>Titre du diaporama  -  </a:t>
            </a:r>
            <a:br>
              <a:rPr lang="fr-FR"/>
            </a:br>
            <a:fld id="{A0404AE0-6324-485B-BBFC-69EACB6D607D}" type="datetime1">
              <a:rPr lang="fr-FR"/>
              <a:pPr/>
              <a:t>01/12/2025</a:t>
            </a:fld>
            <a:endParaRPr lang="fr-FR"/>
          </a:p>
        </p:txBody>
      </p:sp>
      <p:sp>
        <p:nvSpPr>
          <p:cNvPr id="3" name="Espace réservé du numéro de diapositive 2"/>
          <p:cNvSpPr>
            <a:spLocks noGrp="1"/>
          </p:cNvSpPr>
          <p:nvPr>
            <p:ph type="sldNum" sz="quarter" idx="11"/>
          </p:nvPr>
        </p:nvSpPr>
        <p:spPr/>
        <p:txBody>
          <a:bodyPr/>
          <a:lstStyle>
            <a:lvl1pPr>
              <a:defRPr/>
            </a:lvl1pPr>
          </a:lstStyle>
          <a:p>
            <a:fld id="{98AB3BF9-E992-47AC-8011-38FD27B4F973}" type="slidenum">
              <a:rPr lang="fr-FR"/>
              <a:pPr/>
              <a:t>‹N°›</a:t>
            </a:fld>
            <a:endParaRPr lang="fr-F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70B334BD-AB9C-44AD-96D5-95DEA0108CA8}"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5F23AD5F-F49B-4002-84FF-6227C6FBB429}" type="slidenum">
              <a:rPr lang="fr-FR"/>
              <a:pPr/>
              <a:t>‹N°›</a:t>
            </a:fld>
            <a:endParaRPr lang="fr-FR"/>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F82FAD72-903E-408D-98F5-96412D8BBCF6}"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DC89317A-A7A9-4734-961D-CA536EB2D793}" type="slidenum">
              <a:rPr lang="fr-FR"/>
              <a:pPr/>
              <a:t>‹N°›</a:t>
            </a:fld>
            <a:endParaRPr lang="fr-FR"/>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083B4DF5-CFAA-4016-8C33-61CF74A1F1EA}"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B139C460-6AB7-47F6-A5B7-783946A4ADAD}" type="slidenum">
              <a:rPr lang="fr-FR"/>
              <a:pPr/>
              <a:t>‹N°›</a:t>
            </a:fld>
            <a:endParaRPr lang="fr-FR"/>
          </a:p>
        </p:txBody>
      </p:sp>
    </p:spTree>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84150"/>
            <a:ext cx="2057400" cy="5942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84150"/>
            <a:ext cx="6019800" cy="5942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FAA9ABF2-9B71-41A6-B107-9596AEC89C66}"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860B0276-D3C5-4FFC-968C-2BD958E91FA4}" type="slidenum">
              <a:rPr lang="fr-FR"/>
              <a:pPr/>
              <a:t>‹N°›</a:t>
            </a:fld>
            <a:endParaRPr lang="fr-FR"/>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79613" y="184150"/>
            <a:ext cx="6707187" cy="941388"/>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a:xfrm>
            <a:off x="422275" y="6472238"/>
            <a:ext cx="2952750" cy="404812"/>
          </a:xfrm>
        </p:spPr>
        <p:txBody>
          <a:bodyPr/>
          <a:lstStyle>
            <a:lvl1pPr>
              <a:defRPr/>
            </a:lvl1pPr>
          </a:lstStyle>
          <a:p>
            <a:r>
              <a:rPr lang="fr-FR"/>
              <a:t>Titre du diaporama  -  </a:t>
            </a:r>
            <a:br>
              <a:rPr lang="fr-FR"/>
            </a:br>
            <a:fld id="{5DA7C29E-7A41-487B-A97D-70C76B48DE32}" type="datetime1">
              <a:rPr lang="fr-FR"/>
              <a:pPr/>
              <a:t>01/12/2025</a:t>
            </a:fld>
            <a:endParaRPr lang="fr-FR"/>
          </a:p>
        </p:txBody>
      </p:sp>
      <p:sp>
        <p:nvSpPr>
          <p:cNvPr id="6" name="Espace réservé du numéro de diapositive 5"/>
          <p:cNvSpPr>
            <a:spLocks noGrp="1"/>
          </p:cNvSpPr>
          <p:nvPr>
            <p:ph type="sldNum" sz="quarter" idx="11"/>
          </p:nvPr>
        </p:nvSpPr>
        <p:spPr>
          <a:xfrm>
            <a:off x="4217988" y="6607175"/>
            <a:ext cx="792162" cy="412750"/>
          </a:xfrm>
        </p:spPr>
        <p:txBody>
          <a:bodyPr/>
          <a:lstStyle>
            <a:lvl1pPr>
              <a:defRPr/>
            </a:lvl1pPr>
          </a:lstStyle>
          <a:p>
            <a:fld id="{B3908613-6722-468B-8057-FAEC608CDFCF}" type="slidenum">
              <a:rPr lang="fr-FR"/>
              <a:pPr/>
              <a:t>‹N°›</a:t>
            </a:fld>
            <a:endParaRPr lang="fr-F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B8BBC3DB-93CE-451F-A8C7-146098DC97F7}"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06862D7A-3FF2-4FE5-A7E7-B11D6E57B261}" type="slidenum">
              <a:rPr lang="fr-FR"/>
              <a:pPr/>
              <a:t>‹N°›</a:t>
            </a:fld>
            <a:endParaRPr lang="fr-FR"/>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CC820BFC-ED5D-4A5D-8838-DF8269EDE8D4}"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35F6F3A6-0FC5-43A9-AA33-52F6EB0EBE4D}" type="slidenum">
              <a:rPr lang="fr-FR"/>
              <a:pPr/>
              <a:t>‹N°›</a:t>
            </a:fld>
            <a:endParaRPr lang="fr-FR"/>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8F3D83F8-C6E4-4BC0-B72E-EB00C998CD02}"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4F6C0DBC-27FD-4D4E-8F75-9A7C44EA789E}" type="slidenum">
              <a:rPr lang="fr-FR"/>
              <a:pPr/>
              <a:t>‹N°›</a:t>
            </a:fld>
            <a:endParaRPr lang="fr-F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C38B5017-BE0E-4C0B-9EE5-16EDDA7579F4}"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11169005-8F32-4E31-BF5B-F41954BED758}" type="slidenum">
              <a:rPr lang="fr-FR"/>
              <a:pPr/>
              <a:t>‹N°›</a:t>
            </a:fld>
            <a:endParaRPr lang="fr-FR"/>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1CD7ACDD-79B7-4DF2-9F2C-716D19F9C65B}"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988250D5-73D7-41F5-85C8-B46FD48B6679}" type="slidenum">
              <a:rPr lang="fr-FR"/>
              <a:pPr/>
              <a:t>‹N°›</a:t>
            </a:fld>
            <a:endParaRPr lang="fr-FR"/>
          </a:p>
        </p:txBody>
      </p:sp>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p:cNvSpPr>
            <a:spLocks noGrp="1"/>
          </p:cNvSpPr>
          <p:nvPr>
            <p:ph type="ftr" sz="quarter" idx="10"/>
          </p:nvPr>
        </p:nvSpPr>
        <p:spPr/>
        <p:txBody>
          <a:bodyPr/>
          <a:lstStyle>
            <a:lvl1pPr>
              <a:defRPr/>
            </a:lvl1pPr>
          </a:lstStyle>
          <a:p>
            <a:r>
              <a:rPr lang="fr-FR"/>
              <a:t>Titre du diaporama  -  </a:t>
            </a:r>
            <a:br>
              <a:rPr lang="fr-FR"/>
            </a:br>
            <a:fld id="{352C1333-6859-4C52-BBF2-0506FEB9121E}" type="datetime1">
              <a:rPr lang="fr-FR"/>
              <a:pPr/>
              <a:t>01/12/2025</a:t>
            </a:fld>
            <a:endParaRPr lang="fr-FR"/>
          </a:p>
        </p:txBody>
      </p:sp>
      <p:sp>
        <p:nvSpPr>
          <p:cNvPr id="8" name="Espace réservé du numéro de diapositive 7"/>
          <p:cNvSpPr>
            <a:spLocks noGrp="1"/>
          </p:cNvSpPr>
          <p:nvPr>
            <p:ph type="sldNum" sz="quarter" idx="11"/>
          </p:nvPr>
        </p:nvSpPr>
        <p:spPr/>
        <p:txBody>
          <a:bodyPr/>
          <a:lstStyle>
            <a:lvl1pPr>
              <a:defRPr/>
            </a:lvl1pPr>
          </a:lstStyle>
          <a:p>
            <a:fld id="{3B1FBD38-536D-4792-9079-A19FFC5A94D8}" type="slidenum">
              <a:rPr lang="fr-FR"/>
              <a:pPr/>
              <a:t>‹N°›</a:t>
            </a:fld>
            <a:endParaRPr lang="fr-F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pied de page 2"/>
          <p:cNvSpPr>
            <a:spLocks noGrp="1"/>
          </p:cNvSpPr>
          <p:nvPr>
            <p:ph type="ftr" sz="quarter" idx="10"/>
          </p:nvPr>
        </p:nvSpPr>
        <p:spPr/>
        <p:txBody>
          <a:bodyPr/>
          <a:lstStyle>
            <a:lvl1pPr>
              <a:defRPr/>
            </a:lvl1pPr>
          </a:lstStyle>
          <a:p>
            <a:r>
              <a:rPr lang="fr-FR"/>
              <a:t>Titre du diaporama  -  </a:t>
            </a:r>
            <a:br>
              <a:rPr lang="fr-FR"/>
            </a:br>
            <a:fld id="{01F44AB1-19BD-461E-B609-43AD50E19DE5}" type="datetime1">
              <a:rPr lang="fr-FR"/>
              <a:pPr/>
              <a:t>01/12/2025</a:t>
            </a:fld>
            <a:endParaRPr lang="fr-FR"/>
          </a:p>
        </p:txBody>
      </p:sp>
      <p:sp>
        <p:nvSpPr>
          <p:cNvPr id="4" name="Espace réservé du numéro de diapositive 3"/>
          <p:cNvSpPr>
            <a:spLocks noGrp="1"/>
          </p:cNvSpPr>
          <p:nvPr>
            <p:ph type="sldNum" sz="quarter" idx="11"/>
          </p:nvPr>
        </p:nvSpPr>
        <p:spPr/>
        <p:txBody>
          <a:bodyPr/>
          <a:lstStyle>
            <a:lvl1pPr>
              <a:defRPr/>
            </a:lvl1pPr>
          </a:lstStyle>
          <a:p>
            <a:fld id="{EDAFA4AA-AED1-401D-8B09-2E7EF481FFBE}" type="slidenum">
              <a:rPr lang="fr-FR"/>
              <a:pPr/>
              <a:t>‹N°›</a:t>
            </a:fld>
            <a:endParaRPr lang="fr-F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fr-FR"/>
              <a:t>Titre du diaporama  -  </a:t>
            </a:r>
            <a:br>
              <a:rPr lang="fr-FR"/>
            </a:br>
            <a:fld id="{EAEBEE81-8411-4AB9-A8A3-88663CE8B1A1}" type="datetime1">
              <a:rPr lang="fr-FR"/>
              <a:pPr/>
              <a:t>01/12/2025</a:t>
            </a:fld>
            <a:endParaRPr lang="fr-FR"/>
          </a:p>
        </p:txBody>
      </p:sp>
      <p:sp>
        <p:nvSpPr>
          <p:cNvPr id="3" name="Espace réservé du numéro de diapositive 2"/>
          <p:cNvSpPr>
            <a:spLocks noGrp="1"/>
          </p:cNvSpPr>
          <p:nvPr>
            <p:ph type="sldNum" sz="quarter" idx="11"/>
          </p:nvPr>
        </p:nvSpPr>
        <p:spPr/>
        <p:txBody>
          <a:bodyPr/>
          <a:lstStyle>
            <a:lvl1pPr>
              <a:defRPr/>
            </a:lvl1pPr>
          </a:lstStyle>
          <a:p>
            <a:fld id="{18325BB5-DDCF-47F4-BC3B-B17C9A437F45}" type="slidenum">
              <a:rPr lang="fr-FR"/>
              <a:pPr/>
              <a:t>‹N°›</a:t>
            </a:fld>
            <a:endParaRPr lang="fr-FR"/>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3415A294-4C9C-489F-94C3-4D25DE350207}"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B12C7179-A452-4EEA-B71D-65A23409912E}" type="slidenum">
              <a:rPr lang="fr-FR"/>
              <a:pPr/>
              <a:t>‹N°›</a:t>
            </a:fld>
            <a:endParaRPr lang="fr-FR"/>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DC077522-41CA-4027-88F9-3925CB400A43}"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D9CF1879-EF07-4102-AEA1-089DEACBCB23}" type="slidenum">
              <a:rPr lang="fr-FR"/>
              <a:pPr/>
              <a:t>‹N°›</a:t>
            </a:fld>
            <a:endParaRPr lang="fr-FR"/>
          </a:p>
        </p:txBody>
      </p:sp>
    </p:spTree>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88E67560-7E9C-4A91-AA18-4F75597A3FE8}"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EFD00EAF-2EBF-4388-932E-2BAC44DDEF57}" type="slidenum">
              <a:rPr lang="fr-FR"/>
              <a:pPr/>
              <a:t>‹N°›</a:t>
            </a:fld>
            <a:endParaRPr lang="fr-FR"/>
          </a:p>
        </p:txBody>
      </p:sp>
    </p:spTree>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84150"/>
            <a:ext cx="2057400" cy="5942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84150"/>
            <a:ext cx="6019800" cy="5942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7AB4AACB-7018-4299-B4F6-5D88DDB44CA7}"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86D3F55B-8C69-406F-B622-B445B333141A}" type="slidenum">
              <a:rPr lang="fr-FR"/>
              <a:pPr/>
              <a:t>‹N°›</a:t>
            </a:fld>
            <a:endParaRPr lang="fr-FR"/>
          </a:p>
        </p:txBody>
      </p:sp>
    </p:spTree>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79613" y="184150"/>
            <a:ext cx="6707187" cy="941388"/>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a:xfrm>
            <a:off x="422275" y="6472238"/>
            <a:ext cx="2952750" cy="404812"/>
          </a:xfrm>
        </p:spPr>
        <p:txBody>
          <a:bodyPr/>
          <a:lstStyle>
            <a:lvl1pPr>
              <a:defRPr/>
            </a:lvl1pPr>
          </a:lstStyle>
          <a:p>
            <a:r>
              <a:rPr lang="fr-FR"/>
              <a:t>Titre du diaporama  -  </a:t>
            </a:r>
            <a:br>
              <a:rPr lang="fr-FR"/>
            </a:br>
            <a:fld id="{9202463A-21EA-4D81-B4EF-FACB595450E9}" type="datetime1">
              <a:rPr lang="fr-FR"/>
              <a:pPr/>
              <a:t>01/12/2025</a:t>
            </a:fld>
            <a:endParaRPr lang="fr-FR"/>
          </a:p>
        </p:txBody>
      </p:sp>
      <p:sp>
        <p:nvSpPr>
          <p:cNvPr id="6" name="Espace réservé du numéro de diapositive 5"/>
          <p:cNvSpPr>
            <a:spLocks noGrp="1"/>
          </p:cNvSpPr>
          <p:nvPr>
            <p:ph type="sldNum" sz="quarter" idx="11"/>
          </p:nvPr>
        </p:nvSpPr>
        <p:spPr>
          <a:xfrm>
            <a:off x="4217988" y="6607175"/>
            <a:ext cx="792162" cy="412750"/>
          </a:xfrm>
        </p:spPr>
        <p:txBody>
          <a:bodyPr/>
          <a:lstStyle>
            <a:lvl1pPr>
              <a:defRPr/>
            </a:lvl1pPr>
          </a:lstStyle>
          <a:p>
            <a:fld id="{7F94BEDC-89BE-4AEC-97B0-D018D732C2BE}" type="slidenum">
              <a:rPr lang="fr-FR"/>
              <a:pPr/>
              <a:t>‹N°›</a:t>
            </a:fld>
            <a:endParaRPr lang="fr-FR"/>
          </a:p>
        </p:txBody>
      </p:sp>
    </p:spTree>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E3635FC6-0988-47E9-AB3E-7668937393F1}"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EC786DFE-61EC-4846-965C-118A2D99EE75}" type="slidenum">
              <a:rPr lang="fr-FR"/>
              <a:pPr/>
              <a:t>‹N°›</a:t>
            </a:fld>
            <a:endParaRPr lang="fr-F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p:cNvSpPr>
            <a:spLocks noGrp="1"/>
          </p:cNvSpPr>
          <p:nvPr>
            <p:ph type="ftr" sz="quarter" idx="10"/>
          </p:nvPr>
        </p:nvSpPr>
        <p:spPr/>
        <p:txBody>
          <a:bodyPr/>
          <a:lstStyle>
            <a:lvl1pPr>
              <a:defRPr/>
            </a:lvl1pPr>
          </a:lstStyle>
          <a:p>
            <a:r>
              <a:rPr lang="fr-FR"/>
              <a:t>Titre du diaporama  -  </a:t>
            </a:r>
            <a:br>
              <a:rPr lang="fr-FR"/>
            </a:br>
            <a:fld id="{9D4980B5-E287-4C90-BF25-786D588264E0}" type="datetime1">
              <a:rPr lang="fr-FR"/>
              <a:pPr/>
              <a:t>01/12/2025</a:t>
            </a:fld>
            <a:endParaRPr lang="fr-FR"/>
          </a:p>
        </p:txBody>
      </p:sp>
      <p:sp>
        <p:nvSpPr>
          <p:cNvPr id="8" name="Espace réservé du numéro de diapositive 7"/>
          <p:cNvSpPr>
            <a:spLocks noGrp="1"/>
          </p:cNvSpPr>
          <p:nvPr>
            <p:ph type="sldNum" sz="quarter" idx="11"/>
          </p:nvPr>
        </p:nvSpPr>
        <p:spPr/>
        <p:txBody>
          <a:bodyPr/>
          <a:lstStyle>
            <a:lvl1pPr>
              <a:defRPr/>
            </a:lvl1pPr>
          </a:lstStyle>
          <a:p>
            <a:fld id="{D36939EA-B3D4-451E-B8AD-1FCE3A11D2B4}" type="slidenum">
              <a:rPr lang="fr-FR"/>
              <a:pPr/>
              <a:t>‹N°›</a:t>
            </a:fld>
            <a:endParaRPr lang="fr-FR"/>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8FBD8EF7-DBE2-40A8-A169-6A5EDEFFFDE1}"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35C66A7A-CDDA-4FDF-823F-F617B7CE3B55}" type="slidenum">
              <a:rPr lang="fr-FR"/>
              <a:pPr/>
              <a:t>‹N°›</a:t>
            </a:fld>
            <a:endParaRPr lang="fr-FR"/>
          </a:p>
        </p:txBody>
      </p:sp>
    </p:spTree>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4A37C810-19B0-48A8-B56E-B4684370434E}"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8DD1E495-ED51-4630-AE65-7B0BF16151F3}" type="slidenum">
              <a:rPr lang="fr-FR"/>
              <a:pPr/>
              <a:t>‹N°›</a:t>
            </a:fld>
            <a:endParaRPr lang="fr-FR"/>
          </a:p>
        </p:txBody>
      </p:sp>
    </p:spTree>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F863B3D5-FCAC-4F20-85D4-AC5C1EF80855}"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B9095CFA-20B0-4EEE-A02F-0DACED37FD3F}" type="slidenum">
              <a:rPr lang="fr-FR"/>
              <a:pPr/>
              <a:t>‹N°›</a:t>
            </a:fld>
            <a:endParaRPr lang="fr-FR"/>
          </a:p>
        </p:txBody>
      </p:sp>
    </p:spTree>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p:cNvSpPr>
            <a:spLocks noGrp="1"/>
          </p:cNvSpPr>
          <p:nvPr>
            <p:ph type="ftr" sz="quarter" idx="10"/>
          </p:nvPr>
        </p:nvSpPr>
        <p:spPr/>
        <p:txBody>
          <a:bodyPr/>
          <a:lstStyle>
            <a:lvl1pPr>
              <a:defRPr/>
            </a:lvl1pPr>
          </a:lstStyle>
          <a:p>
            <a:r>
              <a:rPr lang="fr-FR"/>
              <a:t>Titre du diaporama  -  </a:t>
            </a:r>
            <a:br>
              <a:rPr lang="fr-FR"/>
            </a:br>
            <a:fld id="{20AD8DF7-C478-4DBE-8AE2-1E77E5B2DC4A}" type="datetime1">
              <a:rPr lang="fr-FR"/>
              <a:pPr/>
              <a:t>01/12/2025</a:t>
            </a:fld>
            <a:endParaRPr lang="fr-FR"/>
          </a:p>
        </p:txBody>
      </p:sp>
      <p:sp>
        <p:nvSpPr>
          <p:cNvPr id="8" name="Espace réservé du numéro de diapositive 7"/>
          <p:cNvSpPr>
            <a:spLocks noGrp="1"/>
          </p:cNvSpPr>
          <p:nvPr>
            <p:ph type="sldNum" sz="quarter" idx="11"/>
          </p:nvPr>
        </p:nvSpPr>
        <p:spPr/>
        <p:txBody>
          <a:bodyPr/>
          <a:lstStyle>
            <a:lvl1pPr>
              <a:defRPr/>
            </a:lvl1pPr>
          </a:lstStyle>
          <a:p>
            <a:fld id="{68A1C418-62C2-40F8-B497-66A518D4E85A}" type="slidenum">
              <a:rPr lang="fr-FR"/>
              <a:pPr/>
              <a:t>‹N°›</a:t>
            </a:fld>
            <a:endParaRPr lang="fr-FR"/>
          </a:p>
        </p:txBody>
      </p:sp>
    </p:spTree>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pied de page 2"/>
          <p:cNvSpPr>
            <a:spLocks noGrp="1"/>
          </p:cNvSpPr>
          <p:nvPr>
            <p:ph type="ftr" sz="quarter" idx="10"/>
          </p:nvPr>
        </p:nvSpPr>
        <p:spPr/>
        <p:txBody>
          <a:bodyPr/>
          <a:lstStyle>
            <a:lvl1pPr>
              <a:defRPr/>
            </a:lvl1pPr>
          </a:lstStyle>
          <a:p>
            <a:r>
              <a:rPr lang="fr-FR"/>
              <a:t>Titre du diaporama  -  </a:t>
            </a:r>
            <a:br>
              <a:rPr lang="fr-FR"/>
            </a:br>
            <a:fld id="{28D6192C-7AEE-47BF-9620-1CC036644F9A}" type="datetime1">
              <a:rPr lang="fr-FR"/>
              <a:pPr/>
              <a:t>01/12/2025</a:t>
            </a:fld>
            <a:endParaRPr lang="fr-FR"/>
          </a:p>
        </p:txBody>
      </p:sp>
      <p:sp>
        <p:nvSpPr>
          <p:cNvPr id="4" name="Espace réservé du numéro de diapositive 3"/>
          <p:cNvSpPr>
            <a:spLocks noGrp="1"/>
          </p:cNvSpPr>
          <p:nvPr>
            <p:ph type="sldNum" sz="quarter" idx="11"/>
          </p:nvPr>
        </p:nvSpPr>
        <p:spPr/>
        <p:txBody>
          <a:bodyPr/>
          <a:lstStyle>
            <a:lvl1pPr>
              <a:defRPr/>
            </a:lvl1pPr>
          </a:lstStyle>
          <a:p>
            <a:fld id="{860B7E22-0525-40D9-B14E-CDA91E285B2F}" type="slidenum">
              <a:rPr lang="fr-FR"/>
              <a:pPr/>
              <a:t>‹N°›</a:t>
            </a:fld>
            <a:endParaRPr lang="fr-FR"/>
          </a:p>
        </p:txBody>
      </p:sp>
    </p:spTree>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fr-FR"/>
              <a:t>Titre du diaporama  -  </a:t>
            </a:r>
            <a:br>
              <a:rPr lang="fr-FR"/>
            </a:br>
            <a:fld id="{3882FDED-ABD6-4602-A706-CF3EBFF6C344}" type="datetime1">
              <a:rPr lang="fr-FR"/>
              <a:pPr/>
              <a:t>01/12/2025</a:t>
            </a:fld>
            <a:endParaRPr lang="fr-FR"/>
          </a:p>
        </p:txBody>
      </p:sp>
      <p:sp>
        <p:nvSpPr>
          <p:cNvPr id="3" name="Espace réservé du numéro de diapositive 2"/>
          <p:cNvSpPr>
            <a:spLocks noGrp="1"/>
          </p:cNvSpPr>
          <p:nvPr>
            <p:ph type="sldNum" sz="quarter" idx="11"/>
          </p:nvPr>
        </p:nvSpPr>
        <p:spPr/>
        <p:txBody>
          <a:bodyPr/>
          <a:lstStyle>
            <a:lvl1pPr>
              <a:defRPr/>
            </a:lvl1pPr>
          </a:lstStyle>
          <a:p>
            <a:fld id="{BE725713-E29A-4073-9191-2CFD5158A3C5}" type="slidenum">
              <a:rPr lang="fr-FR"/>
              <a:pPr/>
              <a:t>‹N°›</a:t>
            </a:fld>
            <a:endParaRPr lang="fr-FR"/>
          </a:p>
        </p:txBody>
      </p:sp>
    </p:spTree>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6087E977-2B7F-4B94-8F8E-06DE0FEE2039}"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23151340-4FF4-4A6F-B144-F99B89FA89E7}" type="slidenum">
              <a:rPr lang="fr-FR"/>
              <a:pPr/>
              <a:t>‹N°›</a:t>
            </a:fld>
            <a:endParaRPr lang="fr-FR"/>
          </a:p>
        </p:txBody>
      </p:sp>
    </p:spTree>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9098D146-92C4-4080-8069-672845EBC8D1}"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672993F1-2E9D-46EE-A4FE-877A6A34ABE6}" type="slidenum">
              <a:rPr lang="fr-FR"/>
              <a:pPr/>
              <a:t>‹N°›</a:t>
            </a:fld>
            <a:endParaRPr lang="fr-FR"/>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EF550BCE-56F6-4D86-A169-726746ABBACA}"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51EE6685-59C8-4114-B451-B92BD10F599D}" type="slidenum">
              <a:rPr lang="fr-FR"/>
              <a:pPr/>
              <a:t>‹N°›</a:t>
            </a:fld>
            <a:endParaRPr lang="fr-F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84150"/>
            <a:ext cx="2057400" cy="5942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84150"/>
            <a:ext cx="6019800" cy="5942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a:defRPr/>
            </a:lvl1pPr>
          </a:lstStyle>
          <a:p>
            <a:r>
              <a:rPr lang="fr-FR"/>
              <a:t>Titre du diaporama  -  </a:t>
            </a:r>
            <a:br>
              <a:rPr lang="fr-FR"/>
            </a:br>
            <a:fld id="{0822EA73-5B81-4E2C-A363-E81F2315F5E3}" type="datetime1">
              <a:rPr lang="fr-FR"/>
              <a:pPr/>
              <a:t>01/12/2025</a:t>
            </a:fld>
            <a:endParaRPr lang="fr-FR"/>
          </a:p>
        </p:txBody>
      </p:sp>
      <p:sp>
        <p:nvSpPr>
          <p:cNvPr id="5" name="Espace réservé du numéro de diapositive 4"/>
          <p:cNvSpPr>
            <a:spLocks noGrp="1"/>
          </p:cNvSpPr>
          <p:nvPr>
            <p:ph type="sldNum" sz="quarter" idx="11"/>
          </p:nvPr>
        </p:nvSpPr>
        <p:spPr/>
        <p:txBody>
          <a:bodyPr/>
          <a:lstStyle>
            <a:lvl1pPr>
              <a:defRPr/>
            </a:lvl1pPr>
          </a:lstStyle>
          <a:p>
            <a:fld id="{C3840206-BD4A-4195-8DF1-43BFA3793BF5}" type="slidenum">
              <a:rPr lang="fr-FR"/>
              <a:pPr/>
              <a:t>‹N°›</a:t>
            </a:fld>
            <a:endParaRPr lang="fr-F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pied de page 2"/>
          <p:cNvSpPr>
            <a:spLocks noGrp="1"/>
          </p:cNvSpPr>
          <p:nvPr>
            <p:ph type="ftr" sz="quarter" idx="10"/>
          </p:nvPr>
        </p:nvSpPr>
        <p:spPr/>
        <p:txBody>
          <a:bodyPr/>
          <a:lstStyle>
            <a:lvl1pPr>
              <a:defRPr/>
            </a:lvl1pPr>
          </a:lstStyle>
          <a:p>
            <a:r>
              <a:rPr lang="fr-FR"/>
              <a:t>Titre du diaporama  -  </a:t>
            </a:r>
            <a:br>
              <a:rPr lang="fr-FR"/>
            </a:br>
            <a:fld id="{8A5EA2B4-9D42-4216-9FA7-0BC151955689}" type="datetime1">
              <a:rPr lang="fr-FR"/>
              <a:pPr/>
              <a:t>01/12/2025</a:t>
            </a:fld>
            <a:endParaRPr lang="fr-FR"/>
          </a:p>
        </p:txBody>
      </p:sp>
      <p:sp>
        <p:nvSpPr>
          <p:cNvPr id="4" name="Espace réservé du numéro de diapositive 3"/>
          <p:cNvSpPr>
            <a:spLocks noGrp="1"/>
          </p:cNvSpPr>
          <p:nvPr>
            <p:ph type="sldNum" sz="quarter" idx="11"/>
          </p:nvPr>
        </p:nvSpPr>
        <p:spPr/>
        <p:txBody>
          <a:bodyPr/>
          <a:lstStyle>
            <a:lvl1pPr>
              <a:defRPr/>
            </a:lvl1pPr>
          </a:lstStyle>
          <a:p>
            <a:fld id="{801EE8E8-9A36-456E-A631-496AA3CB619A}" type="slidenum">
              <a:rPr lang="fr-FR"/>
              <a:pPr/>
              <a:t>‹N°›</a:t>
            </a:fld>
            <a:endParaRPr lang="fr-FR"/>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79613" y="184150"/>
            <a:ext cx="6707187" cy="941388"/>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a:xfrm>
            <a:off x="422275" y="6472238"/>
            <a:ext cx="2952750" cy="404812"/>
          </a:xfrm>
        </p:spPr>
        <p:txBody>
          <a:bodyPr/>
          <a:lstStyle>
            <a:lvl1pPr>
              <a:defRPr/>
            </a:lvl1pPr>
          </a:lstStyle>
          <a:p>
            <a:r>
              <a:rPr lang="fr-FR"/>
              <a:t>Titre du diaporama  -  </a:t>
            </a:r>
            <a:br>
              <a:rPr lang="fr-FR"/>
            </a:br>
            <a:fld id="{D62967D3-5FEC-421C-B204-2371F89CE690}" type="datetime1">
              <a:rPr lang="fr-FR"/>
              <a:pPr/>
              <a:t>01/12/2025</a:t>
            </a:fld>
            <a:endParaRPr lang="fr-FR"/>
          </a:p>
        </p:txBody>
      </p:sp>
      <p:sp>
        <p:nvSpPr>
          <p:cNvPr id="6" name="Espace réservé du numéro de diapositive 5"/>
          <p:cNvSpPr>
            <a:spLocks noGrp="1"/>
          </p:cNvSpPr>
          <p:nvPr>
            <p:ph type="sldNum" sz="quarter" idx="11"/>
          </p:nvPr>
        </p:nvSpPr>
        <p:spPr>
          <a:xfrm>
            <a:off x="4217988" y="6607175"/>
            <a:ext cx="792162" cy="412750"/>
          </a:xfrm>
        </p:spPr>
        <p:txBody>
          <a:bodyPr/>
          <a:lstStyle>
            <a:lvl1pPr>
              <a:defRPr/>
            </a:lvl1pPr>
          </a:lstStyle>
          <a:p>
            <a:fld id="{1CE805AF-39E2-4EF1-8588-8290C48E2E41}" type="slidenum">
              <a:rPr lang="fr-FR"/>
              <a:pPr/>
              <a:t>‹N°›</a:t>
            </a:fld>
            <a:endParaRPr lang="fr-F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fr-FR"/>
              <a:t>Titre du diaporama  -  </a:t>
            </a:r>
            <a:br>
              <a:rPr lang="fr-FR"/>
            </a:br>
            <a:fld id="{46FB4526-7BE2-40DC-ADBC-14DE93B3168E}" type="datetime1">
              <a:rPr lang="fr-FR"/>
              <a:pPr/>
              <a:t>01/12/2025</a:t>
            </a:fld>
            <a:endParaRPr lang="fr-FR"/>
          </a:p>
        </p:txBody>
      </p:sp>
      <p:sp>
        <p:nvSpPr>
          <p:cNvPr id="3" name="Espace réservé du numéro de diapositive 2"/>
          <p:cNvSpPr>
            <a:spLocks noGrp="1"/>
          </p:cNvSpPr>
          <p:nvPr>
            <p:ph type="sldNum" sz="quarter" idx="11"/>
          </p:nvPr>
        </p:nvSpPr>
        <p:spPr/>
        <p:txBody>
          <a:bodyPr/>
          <a:lstStyle>
            <a:lvl1pPr>
              <a:defRPr/>
            </a:lvl1pPr>
          </a:lstStyle>
          <a:p>
            <a:fld id="{1454B325-15B9-4A39-954F-6189873EC789}" type="slidenum">
              <a:rPr lang="fr-FR"/>
              <a:pPr/>
              <a:t>‹N°›</a:t>
            </a:fld>
            <a:endParaRPr lang="fr-FR"/>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7EA08436-D74F-458C-8989-F30AB3175BD5}"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6DD3457D-1182-4787-8288-0713F07C86F5}" type="slidenum">
              <a:rPr lang="fr-FR"/>
              <a:pPr/>
              <a:t>‹N°›</a:t>
            </a:fld>
            <a:endParaRPr lang="fr-F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Titre du diaporama  -  </a:t>
            </a:r>
            <a:br>
              <a:rPr lang="fr-FR"/>
            </a:br>
            <a:fld id="{DAAC46A4-E8EA-42C5-9BD9-1DBA6D8DB72B}" type="datetime1">
              <a:rPr lang="fr-FR"/>
              <a:pPr/>
              <a:t>01/12/2025</a:t>
            </a:fld>
            <a:endParaRPr lang="fr-FR"/>
          </a:p>
        </p:txBody>
      </p:sp>
      <p:sp>
        <p:nvSpPr>
          <p:cNvPr id="6" name="Espace réservé du numéro de diapositive 5"/>
          <p:cNvSpPr>
            <a:spLocks noGrp="1"/>
          </p:cNvSpPr>
          <p:nvPr>
            <p:ph type="sldNum" sz="quarter" idx="11"/>
          </p:nvPr>
        </p:nvSpPr>
        <p:spPr/>
        <p:txBody>
          <a:bodyPr/>
          <a:lstStyle>
            <a:lvl1pPr>
              <a:defRPr/>
            </a:lvl1pPr>
          </a:lstStyle>
          <a:p>
            <a:fld id="{60B5F620-FF18-42F7-9F57-8AC7A32439DC}" type="slidenum">
              <a:rPr lang="fr-FR"/>
              <a:pPr/>
              <a:t>‹N°›</a:t>
            </a:fld>
            <a:endParaRPr lang="fr-F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png"/><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png"/><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60" name="Image 6" descr="Feuille Taupe.eps"/>
          <p:cNvPicPr>
            <a:picLocks noChangeAspect="1"/>
          </p:cNvPicPr>
          <p:nvPr userDrawn="1"/>
        </p:nvPicPr>
        <p:blipFill>
          <a:blip r:embed="rId14" cstate="print"/>
          <a:srcRect/>
          <a:stretch>
            <a:fillRect/>
          </a:stretch>
        </p:blipFill>
        <p:spPr bwMode="auto">
          <a:xfrm>
            <a:off x="-76200" y="-76200"/>
            <a:ext cx="9296400" cy="7010400"/>
          </a:xfrm>
          <a:prstGeom prst="rect">
            <a:avLst/>
          </a:prstGeom>
          <a:noFill/>
          <a:ln w="9525">
            <a:noFill/>
            <a:miter lim="800000"/>
            <a:headEnd/>
            <a:tailEnd/>
          </a:ln>
        </p:spPr>
      </p:pic>
      <p:pic>
        <p:nvPicPr>
          <p:cNvPr id="23555" name="Image 20" descr="Logo CORREZE Le Département blanc ss site.eps"/>
          <p:cNvPicPr>
            <a:picLocks noChangeAspect="1"/>
          </p:cNvPicPr>
          <p:nvPr/>
        </p:nvPicPr>
        <p:blipFill>
          <a:blip r:embed="rId15" cstate="print"/>
          <a:srcRect/>
          <a:stretch>
            <a:fillRect/>
          </a:stretch>
        </p:blipFill>
        <p:spPr bwMode="auto">
          <a:xfrm>
            <a:off x="6934200" y="5837238"/>
            <a:ext cx="2133600" cy="944562"/>
          </a:xfrm>
          <a:prstGeom prst="rect">
            <a:avLst/>
          </a:prstGeom>
          <a:noFill/>
          <a:ln w="9525">
            <a:noFill/>
            <a:miter lim="800000"/>
            <a:headEnd/>
            <a:tailEnd/>
          </a:ln>
        </p:spPr>
      </p:pic>
      <p:sp>
        <p:nvSpPr>
          <p:cNvPr id="23556" name="Rectangle 4"/>
          <p:cNvSpPr>
            <a:spLocks noGrp="1" noChangeArrowheads="1"/>
          </p:cNvSpPr>
          <p:nvPr>
            <p:ph type="title"/>
          </p:nvPr>
        </p:nvSpPr>
        <p:spPr bwMode="auto">
          <a:xfrm>
            <a:off x="1979613" y="184150"/>
            <a:ext cx="6707187" cy="941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3557"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3558" name="Rectangle 6"/>
          <p:cNvSpPr>
            <a:spLocks noGrp="1" noChangeArrowheads="1"/>
          </p:cNvSpPr>
          <p:nvPr>
            <p:ph type="ftr" sz="quarter" idx="3"/>
          </p:nvPr>
        </p:nvSpPr>
        <p:spPr bwMode="auto">
          <a:xfrm>
            <a:off x="422275" y="6472238"/>
            <a:ext cx="2952750"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b="1" i="1">
                <a:solidFill>
                  <a:srgbClr val="4D4D4D"/>
                </a:solidFill>
                <a:latin typeface="Arial" charset="0"/>
              </a:defRPr>
            </a:lvl1pPr>
          </a:lstStyle>
          <a:p>
            <a:r>
              <a:rPr lang="fr-FR"/>
              <a:t>Titre du diaporama  -  </a:t>
            </a:r>
            <a:br>
              <a:rPr lang="fr-FR"/>
            </a:br>
            <a:fld id="{1170E642-75F3-4190-9BC4-5EDE14197941}" type="datetime1">
              <a:rPr lang="fr-FR"/>
              <a:pPr/>
              <a:t>01/12/2025</a:t>
            </a:fld>
            <a:endParaRPr lang="fr-FR"/>
          </a:p>
        </p:txBody>
      </p:sp>
      <p:sp>
        <p:nvSpPr>
          <p:cNvPr id="23559" name="Rectangle 7"/>
          <p:cNvSpPr>
            <a:spLocks noGrp="1" noChangeArrowheads="1"/>
          </p:cNvSpPr>
          <p:nvPr>
            <p:ph type="sldNum" sz="quarter" idx="4"/>
          </p:nvPr>
        </p:nvSpPr>
        <p:spPr bwMode="auto">
          <a:xfrm>
            <a:off x="4217988" y="6607175"/>
            <a:ext cx="792162"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b="1" i="1">
                <a:solidFill>
                  <a:schemeClr val="bg1"/>
                </a:solidFill>
                <a:latin typeface="Arial" charset="0"/>
              </a:defRPr>
            </a:lvl1pPr>
          </a:lstStyle>
          <a:p>
            <a:fld id="{C7703639-94DD-4644-A05E-48F07F4DE1EB}"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722" r:id="rId12"/>
  </p:sldLayoutIdLst>
  <p:transition spd="med">
    <p:wipe dir="r"/>
  </p:transition>
  <p:hf hdr="0" dt="0"/>
  <p:txStyles>
    <p:titleStyle>
      <a:lvl1pPr algn="ctr" rtl="0" fontAlgn="base">
        <a:spcBef>
          <a:spcPct val="0"/>
        </a:spcBef>
        <a:spcAft>
          <a:spcPct val="0"/>
        </a:spcAft>
        <a:defRPr sz="3200" b="1">
          <a:solidFill>
            <a:srgbClr val="5E4E5D"/>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b="1">
          <a:solidFill>
            <a:srgbClr val="5E4E5D"/>
          </a:solidFill>
          <a:effectLst>
            <a:outerShdw blurRad="38100" dist="38100" dir="2700000" algn="tl">
              <a:srgbClr val="C0C0C0"/>
            </a:outerShdw>
          </a:effectLst>
          <a:latin typeface="Calibri" pitchFamily="34" charset="0"/>
        </a:defRPr>
      </a:lvl2pPr>
      <a:lvl3pPr algn="ctr" rtl="0" fontAlgn="base">
        <a:spcBef>
          <a:spcPct val="0"/>
        </a:spcBef>
        <a:spcAft>
          <a:spcPct val="0"/>
        </a:spcAft>
        <a:defRPr sz="3200" b="1">
          <a:solidFill>
            <a:srgbClr val="5E4E5D"/>
          </a:solidFill>
          <a:effectLst>
            <a:outerShdw blurRad="38100" dist="38100" dir="2700000" algn="tl">
              <a:srgbClr val="C0C0C0"/>
            </a:outerShdw>
          </a:effectLst>
          <a:latin typeface="Calibri" pitchFamily="34" charset="0"/>
        </a:defRPr>
      </a:lvl3pPr>
      <a:lvl4pPr algn="ctr" rtl="0" fontAlgn="base">
        <a:spcBef>
          <a:spcPct val="0"/>
        </a:spcBef>
        <a:spcAft>
          <a:spcPct val="0"/>
        </a:spcAft>
        <a:defRPr sz="3200" b="1">
          <a:solidFill>
            <a:srgbClr val="5E4E5D"/>
          </a:solidFill>
          <a:effectLst>
            <a:outerShdw blurRad="38100" dist="38100" dir="2700000" algn="tl">
              <a:srgbClr val="C0C0C0"/>
            </a:outerShdw>
          </a:effectLst>
          <a:latin typeface="Calibri" pitchFamily="34" charset="0"/>
        </a:defRPr>
      </a:lvl4pPr>
      <a:lvl5pPr algn="ctr" rtl="0" fontAlgn="base">
        <a:spcBef>
          <a:spcPct val="0"/>
        </a:spcBef>
        <a:spcAft>
          <a:spcPct val="0"/>
        </a:spcAft>
        <a:defRPr sz="3200" b="1">
          <a:solidFill>
            <a:srgbClr val="5E4E5D"/>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3200" b="1">
          <a:solidFill>
            <a:srgbClr val="5E4E5D"/>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3200" b="1">
          <a:solidFill>
            <a:srgbClr val="5E4E5D"/>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3200" b="1">
          <a:solidFill>
            <a:srgbClr val="5E4E5D"/>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3200" b="1">
          <a:solidFill>
            <a:srgbClr val="5E4E5D"/>
          </a:solidFill>
          <a:effectLst>
            <a:outerShdw blurRad="38100" dist="38100" dir="2700000" algn="tl">
              <a:srgbClr val="C0C0C0"/>
            </a:outerShdw>
          </a:effectLst>
          <a:latin typeface="Calibri" pitchFamily="34" charset="0"/>
        </a:defRPr>
      </a:lvl9pPr>
    </p:titleStyle>
    <p:bodyStyle>
      <a:lvl1pPr marL="342900" indent="-342900" algn="l" rtl="0" fontAlgn="base">
        <a:spcBef>
          <a:spcPct val="20000"/>
        </a:spcBef>
        <a:spcAft>
          <a:spcPct val="0"/>
        </a:spcAft>
        <a:buBlip>
          <a:blip r:embed="rId16"/>
        </a:buBlip>
        <a:defRPr sz="2400" b="1">
          <a:solidFill>
            <a:schemeClr val="tx1"/>
          </a:solidFill>
          <a:latin typeface="+mn-lt"/>
          <a:ea typeface="+mn-ea"/>
          <a:cs typeface="+mn-cs"/>
        </a:defRPr>
      </a:lvl1pPr>
      <a:lvl2pPr marL="742950" indent="-285750" algn="l" rtl="0" fontAlgn="base">
        <a:spcBef>
          <a:spcPct val="20000"/>
        </a:spcBef>
        <a:spcAft>
          <a:spcPct val="0"/>
        </a:spcAft>
        <a:buBlip>
          <a:blip r:embed="rId17"/>
        </a:buBlip>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Image 21" descr="Feuille Bleue.eps"/>
          <p:cNvPicPr>
            <a:picLocks noChangeAspect="1"/>
          </p:cNvPicPr>
          <p:nvPr/>
        </p:nvPicPr>
        <p:blipFill>
          <a:blip r:embed="rId14" cstate="print"/>
          <a:srcRect/>
          <a:stretch>
            <a:fillRect/>
          </a:stretch>
        </p:blipFill>
        <p:spPr bwMode="auto">
          <a:xfrm>
            <a:off x="-76200" y="-76200"/>
            <a:ext cx="9296400" cy="7010400"/>
          </a:xfrm>
          <a:prstGeom prst="rect">
            <a:avLst/>
          </a:prstGeom>
          <a:noFill/>
          <a:ln w="9525">
            <a:noFill/>
            <a:miter lim="800000"/>
            <a:headEnd/>
            <a:tailEnd/>
          </a:ln>
        </p:spPr>
      </p:pic>
      <p:pic>
        <p:nvPicPr>
          <p:cNvPr id="15363" name="Image 20" descr="Logo CORREZE Le Département blanc ss site.eps"/>
          <p:cNvPicPr>
            <a:picLocks noChangeAspect="1"/>
          </p:cNvPicPr>
          <p:nvPr/>
        </p:nvPicPr>
        <p:blipFill>
          <a:blip r:embed="rId15" cstate="print"/>
          <a:srcRect/>
          <a:stretch>
            <a:fillRect/>
          </a:stretch>
        </p:blipFill>
        <p:spPr bwMode="auto">
          <a:xfrm>
            <a:off x="6934200" y="5837238"/>
            <a:ext cx="2133600" cy="944562"/>
          </a:xfrm>
          <a:prstGeom prst="rect">
            <a:avLst/>
          </a:prstGeom>
          <a:noFill/>
          <a:ln w="9525">
            <a:noFill/>
            <a:miter lim="800000"/>
            <a:headEnd/>
            <a:tailEnd/>
          </a:ln>
        </p:spPr>
      </p:pic>
      <p:sp>
        <p:nvSpPr>
          <p:cNvPr id="15364" name="Rectangle 4"/>
          <p:cNvSpPr>
            <a:spLocks noGrp="1" noChangeArrowheads="1"/>
          </p:cNvSpPr>
          <p:nvPr>
            <p:ph type="title"/>
          </p:nvPr>
        </p:nvSpPr>
        <p:spPr bwMode="auto">
          <a:xfrm>
            <a:off x="1979613" y="184150"/>
            <a:ext cx="6707187" cy="941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5365"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6" name="Rectangle 6"/>
          <p:cNvSpPr>
            <a:spLocks noGrp="1" noChangeArrowheads="1"/>
          </p:cNvSpPr>
          <p:nvPr>
            <p:ph type="ftr" sz="quarter" idx="3"/>
          </p:nvPr>
        </p:nvSpPr>
        <p:spPr bwMode="auto">
          <a:xfrm>
            <a:off x="422275" y="6472238"/>
            <a:ext cx="2952750"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b="1" i="1">
                <a:solidFill>
                  <a:srgbClr val="4D4D4D"/>
                </a:solidFill>
                <a:latin typeface="Arial" charset="0"/>
              </a:defRPr>
            </a:lvl1pPr>
          </a:lstStyle>
          <a:p>
            <a:r>
              <a:rPr lang="fr-FR"/>
              <a:t>Titre du diaporama  -  </a:t>
            </a:r>
            <a:br>
              <a:rPr lang="fr-FR"/>
            </a:br>
            <a:fld id="{049CADB1-8651-49DE-8A9A-7A5585EDE587}" type="datetime1">
              <a:rPr lang="fr-FR"/>
              <a:pPr/>
              <a:t>01/12/2025</a:t>
            </a:fld>
            <a:endParaRPr lang="fr-FR"/>
          </a:p>
        </p:txBody>
      </p:sp>
      <p:sp>
        <p:nvSpPr>
          <p:cNvPr id="15367" name="Rectangle 7"/>
          <p:cNvSpPr>
            <a:spLocks noGrp="1" noChangeArrowheads="1"/>
          </p:cNvSpPr>
          <p:nvPr>
            <p:ph type="sldNum" sz="quarter" idx="4"/>
          </p:nvPr>
        </p:nvSpPr>
        <p:spPr bwMode="auto">
          <a:xfrm>
            <a:off x="4217988" y="6607175"/>
            <a:ext cx="792162"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b="1" i="1">
                <a:solidFill>
                  <a:schemeClr val="bg1"/>
                </a:solidFill>
                <a:latin typeface="Arial" charset="0"/>
              </a:defRPr>
            </a:lvl1pPr>
          </a:lstStyle>
          <a:p>
            <a:fld id="{F326FC0A-D52B-432F-AB39-C905FB652F69}"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723" r:id="rId12"/>
  </p:sldLayoutIdLst>
  <p:transition spd="med">
    <p:wipe dir="r"/>
  </p:transition>
  <p:hf hdr="0" dt="0"/>
  <p:txStyles>
    <p:titleStyle>
      <a:lvl1pPr algn="ctr" rtl="0" fontAlgn="base">
        <a:spcBef>
          <a:spcPct val="0"/>
        </a:spcBef>
        <a:spcAft>
          <a:spcPct val="0"/>
        </a:spcAft>
        <a:defRPr sz="3200" b="1">
          <a:solidFill>
            <a:srgbClr val="00759E"/>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b="1">
          <a:solidFill>
            <a:srgbClr val="00759E"/>
          </a:solidFill>
          <a:effectLst>
            <a:outerShdw blurRad="38100" dist="38100" dir="2700000" algn="tl">
              <a:srgbClr val="C0C0C0"/>
            </a:outerShdw>
          </a:effectLst>
          <a:latin typeface="Calibri" pitchFamily="34" charset="0"/>
        </a:defRPr>
      </a:lvl2pPr>
      <a:lvl3pPr algn="ctr" rtl="0" fontAlgn="base">
        <a:spcBef>
          <a:spcPct val="0"/>
        </a:spcBef>
        <a:spcAft>
          <a:spcPct val="0"/>
        </a:spcAft>
        <a:defRPr sz="3200" b="1">
          <a:solidFill>
            <a:srgbClr val="00759E"/>
          </a:solidFill>
          <a:effectLst>
            <a:outerShdw blurRad="38100" dist="38100" dir="2700000" algn="tl">
              <a:srgbClr val="C0C0C0"/>
            </a:outerShdw>
          </a:effectLst>
          <a:latin typeface="Calibri" pitchFamily="34" charset="0"/>
        </a:defRPr>
      </a:lvl3pPr>
      <a:lvl4pPr algn="ctr" rtl="0" fontAlgn="base">
        <a:spcBef>
          <a:spcPct val="0"/>
        </a:spcBef>
        <a:spcAft>
          <a:spcPct val="0"/>
        </a:spcAft>
        <a:defRPr sz="3200" b="1">
          <a:solidFill>
            <a:srgbClr val="00759E"/>
          </a:solidFill>
          <a:effectLst>
            <a:outerShdw blurRad="38100" dist="38100" dir="2700000" algn="tl">
              <a:srgbClr val="C0C0C0"/>
            </a:outerShdw>
          </a:effectLst>
          <a:latin typeface="Calibri" pitchFamily="34" charset="0"/>
        </a:defRPr>
      </a:lvl4pPr>
      <a:lvl5pPr algn="ctr" rtl="0" fontAlgn="base">
        <a:spcBef>
          <a:spcPct val="0"/>
        </a:spcBef>
        <a:spcAft>
          <a:spcPct val="0"/>
        </a:spcAft>
        <a:defRPr sz="3200" b="1">
          <a:solidFill>
            <a:srgbClr val="00759E"/>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3200" b="1">
          <a:solidFill>
            <a:srgbClr val="00759E"/>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3200" b="1">
          <a:solidFill>
            <a:srgbClr val="00759E"/>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3200" b="1">
          <a:solidFill>
            <a:srgbClr val="00759E"/>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3200" b="1">
          <a:solidFill>
            <a:srgbClr val="00759E"/>
          </a:solidFill>
          <a:effectLst>
            <a:outerShdw blurRad="38100" dist="38100" dir="2700000" algn="tl">
              <a:srgbClr val="C0C0C0"/>
            </a:outerShdw>
          </a:effectLst>
          <a:latin typeface="Calibri" pitchFamily="34" charset="0"/>
        </a:defRPr>
      </a:lvl9pPr>
    </p:titleStyle>
    <p:bodyStyle>
      <a:lvl1pPr marL="342900" indent="-342900" algn="l" rtl="0" fontAlgn="base">
        <a:spcBef>
          <a:spcPct val="20000"/>
        </a:spcBef>
        <a:spcAft>
          <a:spcPct val="0"/>
        </a:spcAft>
        <a:buBlip>
          <a:blip r:embed="rId16"/>
        </a:buBlip>
        <a:defRPr sz="2400" b="1">
          <a:solidFill>
            <a:schemeClr val="tx1"/>
          </a:solidFill>
          <a:latin typeface="+mn-lt"/>
          <a:ea typeface="+mn-ea"/>
          <a:cs typeface="+mn-cs"/>
        </a:defRPr>
      </a:lvl1pPr>
      <a:lvl2pPr marL="742950" indent="-285750" algn="l" rtl="0" fontAlgn="base">
        <a:spcBef>
          <a:spcPct val="20000"/>
        </a:spcBef>
        <a:spcAft>
          <a:spcPct val="0"/>
        </a:spcAft>
        <a:buBlip>
          <a:blip r:embed="rId17"/>
        </a:buBlip>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704" name="Image 9" descr="Feuille Verte.eps"/>
          <p:cNvPicPr>
            <a:picLocks noChangeAspect="1"/>
          </p:cNvPicPr>
          <p:nvPr userDrawn="1"/>
        </p:nvPicPr>
        <p:blipFill>
          <a:blip r:embed="rId14" cstate="print"/>
          <a:srcRect/>
          <a:stretch>
            <a:fillRect/>
          </a:stretch>
        </p:blipFill>
        <p:spPr bwMode="auto">
          <a:xfrm>
            <a:off x="-76200" y="-76200"/>
            <a:ext cx="9296400" cy="7010400"/>
          </a:xfrm>
          <a:prstGeom prst="rect">
            <a:avLst/>
          </a:prstGeom>
          <a:noFill/>
          <a:ln w="9525">
            <a:noFill/>
            <a:miter lim="800000"/>
            <a:headEnd/>
            <a:tailEnd/>
          </a:ln>
        </p:spPr>
      </p:pic>
      <p:pic>
        <p:nvPicPr>
          <p:cNvPr id="29699" name="Image 20" descr="Logo CORREZE Le Département blanc ss site.eps"/>
          <p:cNvPicPr>
            <a:picLocks noChangeAspect="1"/>
          </p:cNvPicPr>
          <p:nvPr/>
        </p:nvPicPr>
        <p:blipFill>
          <a:blip r:embed="rId15" cstate="print"/>
          <a:srcRect/>
          <a:stretch>
            <a:fillRect/>
          </a:stretch>
        </p:blipFill>
        <p:spPr bwMode="auto">
          <a:xfrm>
            <a:off x="6934200" y="5837238"/>
            <a:ext cx="2133600" cy="944562"/>
          </a:xfrm>
          <a:prstGeom prst="rect">
            <a:avLst/>
          </a:prstGeom>
          <a:noFill/>
          <a:ln w="9525">
            <a:noFill/>
            <a:miter lim="800000"/>
            <a:headEnd/>
            <a:tailEnd/>
          </a:ln>
        </p:spPr>
      </p:pic>
      <p:sp>
        <p:nvSpPr>
          <p:cNvPr id="29700" name="Rectangle 4"/>
          <p:cNvSpPr>
            <a:spLocks noGrp="1" noChangeArrowheads="1"/>
          </p:cNvSpPr>
          <p:nvPr>
            <p:ph type="title"/>
          </p:nvPr>
        </p:nvSpPr>
        <p:spPr bwMode="auto">
          <a:xfrm>
            <a:off x="1979613" y="184150"/>
            <a:ext cx="6707187" cy="941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9701"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9702" name="Rectangle 6"/>
          <p:cNvSpPr>
            <a:spLocks noGrp="1" noChangeArrowheads="1"/>
          </p:cNvSpPr>
          <p:nvPr>
            <p:ph type="ftr" sz="quarter" idx="3"/>
          </p:nvPr>
        </p:nvSpPr>
        <p:spPr bwMode="auto">
          <a:xfrm>
            <a:off x="422275" y="6472238"/>
            <a:ext cx="2952750"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b="1" i="1">
                <a:solidFill>
                  <a:srgbClr val="4D4D4D"/>
                </a:solidFill>
                <a:latin typeface="Arial" charset="0"/>
              </a:defRPr>
            </a:lvl1pPr>
          </a:lstStyle>
          <a:p>
            <a:r>
              <a:rPr lang="fr-FR"/>
              <a:t>Titre du diaporama  -  </a:t>
            </a:r>
            <a:br>
              <a:rPr lang="fr-FR"/>
            </a:br>
            <a:fld id="{3EC82BED-86D8-4AB7-8FAC-6C7E830ACCD5}" type="datetime1">
              <a:rPr lang="fr-FR"/>
              <a:pPr/>
              <a:t>01/12/2025</a:t>
            </a:fld>
            <a:endParaRPr lang="fr-FR"/>
          </a:p>
        </p:txBody>
      </p:sp>
      <p:sp>
        <p:nvSpPr>
          <p:cNvPr id="29703" name="Rectangle 7"/>
          <p:cNvSpPr>
            <a:spLocks noGrp="1" noChangeArrowheads="1"/>
          </p:cNvSpPr>
          <p:nvPr>
            <p:ph type="sldNum" sz="quarter" idx="4"/>
          </p:nvPr>
        </p:nvSpPr>
        <p:spPr bwMode="auto">
          <a:xfrm>
            <a:off x="4217988" y="6607175"/>
            <a:ext cx="792162"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b="1" i="1">
                <a:solidFill>
                  <a:schemeClr val="bg1"/>
                </a:solidFill>
                <a:latin typeface="Arial" charset="0"/>
              </a:defRPr>
            </a:lvl1pPr>
          </a:lstStyle>
          <a:p>
            <a:fld id="{9BF64766-44FD-4DA9-9EE0-2400F6F1F9B2}"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25" r:id="rId12"/>
  </p:sldLayoutIdLst>
  <p:transition spd="med">
    <p:wipe dir="r"/>
  </p:transition>
  <p:hf hdr="0" dt="0"/>
  <p:txStyles>
    <p:titleStyle>
      <a:lvl1pPr algn="ctr" rtl="0" fontAlgn="base">
        <a:spcBef>
          <a:spcPct val="0"/>
        </a:spcBef>
        <a:spcAft>
          <a:spcPct val="0"/>
        </a:spcAft>
        <a:defRPr sz="3200" b="1">
          <a:solidFill>
            <a:srgbClr val="2B8156"/>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b="1">
          <a:solidFill>
            <a:srgbClr val="2B8156"/>
          </a:solidFill>
          <a:effectLst>
            <a:outerShdw blurRad="38100" dist="38100" dir="2700000" algn="tl">
              <a:srgbClr val="C0C0C0"/>
            </a:outerShdw>
          </a:effectLst>
          <a:latin typeface="Calibri" pitchFamily="34" charset="0"/>
        </a:defRPr>
      </a:lvl2pPr>
      <a:lvl3pPr algn="ctr" rtl="0" fontAlgn="base">
        <a:spcBef>
          <a:spcPct val="0"/>
        </a:spcBef>
        <a:spcAft>
          <a:spcPct val="0"/>
        </a:spcAft>
        <a:defRPr sz="3200" b="1">
          <a:solidFill>
            <a:srgbClr val="2B8156"/>
          </a:solidFill>
          <a:effectLst>
            <a:outerShdw blurRad="38100" dist="38100" dir="2700000" algn="tl">
              <a:srgbClr val="C0C0C0"/>
            </a:outerShdw>
          </a:effectLst>
          <a:latin typeface="Calibri" pitchFamily="34" charset="0"/>
        </a:defRPr>
      </a:lvl3pPr>
      <a:lvl4pPr algn="ctr" rtl="0" fontAlgn="base">
        <a:spcBef>
          <a:spcPct val="0"/>
        </a:spcBef>
        <a:spcAft>
          <a:spcPct val="0"/>
        </a:spcAft>
        <a:defRPr sz="3200" b="1">
          <a:solidFill>
            <a:srgbClr val="2B8156"/>
          </a:solidFill>
          <a:effectLst>
            <a:outerShdw blurRad="38100" dist="38100" dir="2700000" algn="tl">
              <a:srgbClr val="C0C0C0"/>
            </a:outerShdw>
          </a:effectLst>
          <a:latin typeface="Calibri" pitchFamily="34" charset="0"/>
        </a:defRPr>
      </a:lvl4pPr>
      <a:lvl5pPr algn="ctr" rtl="0" fontAlgn="base">
        <a:spcBef>
          <a:spcPct val="0"/>
        </a:spcBef>
        <a:spcAft>
          <a:spcPct val="0"/>
        </a:spcAft>
        <a:defRPr sz="3200" b="1">
          <a:solidFill>
            <a:srgbClr val="2B8156"/>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3200" b="1">
          <a:solidFill>
            <a:srgbClr val="2B8156"/>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3200" b="1">
          <a:solidFill>
            <a:srgbClr val="2B8156"/>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3200" b="1">
          <a:solidFill>
            <a:srgbClr val="2B8156"/>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3200" b="1">
          <a:solidFill>
            <a:srgbClr val="2B8156"/>
          </a:solidFill>
          <a:effectLst>
            <a:outerShdw blurRad="38100" dist="38100" dir="2700000" algn="tl">
              <a:srgbClr val="C0C0C0"/>
            </a:outerShdw>
          </a:effectLst>
          <a:latin typeface="Calibri" pitchFamily="34" charset="0"/>
        </a:defRPr>
      </a:lvl9pPr>
    </p:titleStyle>
    <p:bodyStyle>
      <a:lvl1pPr marL="342900" indent="-342900" algn="l" rtl="0" fontAlgn="base">
        <a:spcBef>
          <a:spcPct val="20000"/>
        </a:spcBef>
        <a:spcAft>
          <a:spcPct val="0"/>
        </a:spcAft>
        <a:buBlip>
          <a:blip r:embed="rId16"/>
        </a:buBlip>
        <a:defRPr sz="2400" b="1">
          <a:solidFill>
            <a:schemeClr val="tx1"/>
          </a:solidFill>
          <a:latin typeface="+mn-lt"/>
          <a:ea typeface="+mn-ea"/>
          <a:cs typeface="+mn-cs"/>
        </a:defRPr>
      </a:lvl1pPr>
      <a:lvl2pPr marL="742950" indent="-285750" algn="l" rtl="0" fontAlgn="base">
        <a:spcBef>
          <a:spcPct val="20000"/>
        </a:spcBef>
        <a:spcAft>
          <a:spcPct val="0"/>
        </a:spcAft>
        <a:buBlip>
          <a:blip r:embed="rId17"/>
        </a:buBlip>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848" name="Image 6" descr="Feuille Violette.eps"/>
          <p:cNvPicPr>
            <a:picLocks noChangeAspect="1"/>
          </p:cNvPicPr>
          <p:nvPr userDrawn="1"/>
        </p:nvPicPr>
        <p:blipFill>
          <a:blip r:embed="rId14" cstate="print"/>
          <a:srcRect/>
          <a:stretch>
            <a:fillRect/>
          </a:stretch>
        </p:blipFill>
        <p:spPr bwMode="auto">
          <a:xfrm>
            <a:off x="-76200" y="-76200"/>
            <a:ext cx="9296400" cy="7010400"/>
          </a:xfrm>
          <a:prstGeom prst="rect">
            <a:avLst/>
          </a:prstGeom>
          <a:noFill/>
          <a:ln w="9525">
            <a:noFill/>
            <a:miter lim="800000"/>
            <a:headEnd/>
            <a:tailEnd/>
          </a:ln>
        </p:spPr>
      </p:pic>
      <p:pic>
        <p:nvPicPr>
          <p:cNvPr id="35843" name="Image 20" descr="Logo CORREZE Le Département blanc ss site.eps"/>
          <p:cNvPicPr>
            <a:picLocks noChangeAspect="1"/>
          </p:cNvPicPr>
          <p:nvPr/>
        </p:nvPicPr>
        <p:blipFill>
          <a:blip r:embed="rId15" cstate="print"/>
          <a:srcRect/>
          <a:stretch>
            <a:fillRect/>
          </a:stretch>
        </p:blipFill>
        <p:spPr bwMode="auto">
          <a:xfrm>
            <a:off x="6934200" y="5837238"/>
            <a:ext cx="2133600" cy="944562"/>
          </a:xfrm>
          <a:prstGeom prst="rect">
            <a:avLst/>
          </a:prstGeom>
          <a:noFill/>
          <a:ln w="9525">
            <a:noFill/>
            <a:miter lim="800000"/>
            <a:headEnd/>
            <a:tailEnd/>
          </a:ln>
        </p:spPr>
      </p:pic>
      <p:sp>
        <p:nvSpPr>
          <p:cNvPr id="35844" name="Rectangle 4"/>
          <p:cNvSpPr>
            <a:spLocks noGrp="1" noChangeArrowheads="1"/>
          </p:cNvSpPr>
          <p:nvPr>
            <p:ph type="title"/>
          </p:nvPr>
        </p:nvSpPr>
        <p:spPr bwMode="auto">
          <a:xfrm>
            <a:off x="1979613" y="184150"/>
            <a:ext cx="6707187" cy="941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5845"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5846" name="Rectangle 6"/>
          <p:cNvSpPr>
            <a:spLocks noGrp="1" noChangeArrowheads="1"/>
          </p:cNvSpPr>
          <p:nvPr>
            <p:ph type="ftr" sz="quarter" idx="3"/>
          </p:nvPr>
        </p:nvSpPr>
        <p:spPr bwMode="auto">
          <a:xfrm>
            <a:off x="422275" y="6472238"/>
            <a:ext cx="2952750"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b="1" i="1">
                <a:solidFill>
                  <a:srgbClr val="4D4D4D"/>
                </a:solidFill>
                <a:latin typeface="Arial" charset="0"/>
              </a:defRPr>
            </a:lvl1pPr>
          </a:lstStyle>
          <a:p>
            <a:r>
              <a:rPr lang="fr-FR"/>
              <a:t>Titre du diaporama  -  </a:t>
            </a:r>
            <a:br>
              <a:rPr lang="fr-FR"/>
            </a:br>
            <a:fld id="{B1CCF8E9-10A0-4143-A541-69399E27E941}" type="datetime1">
              <a:rPr lang="fr-FR"/>
              <a:pPr/>
              <a:t>01/12/2025</a:t>
            </a:fld>
            <a:endParaRPr lang="fr-FR"/>
          </a:p>
        </p:txBody>
      </p:sp>
      <p:sp>
        <p:nvSpPr>
          <p:cNvPr id="35847" name="Rectangle 7"/>
          <p:cNvSpPr>
            <a:spLocks noGrp="1" noChangeArrowheads="1"/>
          </p:cNvSpPr>
          <p:nvPr>
            <p:ph type="sldNum" sz="quarter" idx="4"/>
          </p:nvPr>
        </p:nvSpPr>
        <p:spPr bwMode="auto">
          <a:xfrm>
            <a:off x="4217988" y="6607175"/>
            <a:ext cx="792162"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b="1" i="1">
                <a:solidFill>
                  <a:schemeClr val="bg1"/>
                </a:solidFill>
                <a:latin typeface="Arial" charset="0"/>
              </a:defRPr>
            </a:lvl1pPr>
          </a:lstStyle>
          <a:p>
            <a:fld id="{B985F8D3-5149-42CC-9562-E3BD4F2143C3}"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26" r:id="rId12"/>
  </p:sldLayoutIdLst>
  <p:transition spd="med">
    <p:wipe dir="r"/>
  </p:transition>
  <p:hf hdr="0" dt="0"/>
  <p:txStyles>
    <p:titleStyle>
      <a:lvl1pPr algn="ctr" rtl="0" fontAlgn="base">
        <a:spcBef>
          <a:spcPct val="0"/>
        </a:spcBef>
        <a:spcAft>
          <a:spcPct val="0"/>
        </a:spcAft>
        <a:defRPr sz="3200" b="1">
          <a:solidFill>
            <a:srgbClr val="4A3565"/>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b="1">
          <a:solidFill>
            <a:srgbClr val="4A3565"/>
          </a:solidFill>
          <a:effectLst>
            <a:outerShdw blurRad="38100" dist="38100" dir="2700000" algn="tl">
              <a:srgbClr val="C0C0C0"/>
            </a:outerShdw>
          </a:effectLst>
          <a:latin typeface="Calibri" pitchFamily="34" charset="0"/>
        </a:defRPr>
      </a:lvl2pPr>
      <a:lvl3pPr algn="ctr" rtl="0" fontAlgn="base">
        <a:spcBef>
          <a:spcPct val="0"/>
        </a:spcBef>
        <a:spcAft>
          <a:spcPct val="0"/>
        </a:spcAft>
        <a:defRPr sz="3200" b="1">
          <a:solidFill>
            <a:srgbClr val="4A3565"/>
          </a:solidFill>
          <a:effectLst>
            <a:outerShdw blurRad="38100" dist="38100" dir="2700000" algn="tl">
              <a:srgbClr val="C0C0C0"/>
            </a:outerShdw>
          </a:effectLst>
          <a:latin typeface="Calibri" pitchFamily="34" charset="0"/>
        </a:defRPr>
      </a:lvl3pPr>
      <a:lvl4pPr algn="ctr" rtl="0" fontAlgn="base">
        <a:spcBef>
          <a:spcPct val="0"/>
        </a:spcBef>
        <a:spcAft>
          <a:spcPct val="0"/>
        </a:spcAft>
        <a:defRPr sz="3200" b="1">
          <a:solidFill>
            <a:srgbClr val="4A3565"/>
          </a:solidFill>
          <a:effectLst>
            <a:outerShdw blurRad="38100" dist="38100" dir="2700000" algn="tl">
              <a:srgbClr val="C0C0C0"/>
            </a:outerShdw>
          </a:effectLst>
          <a:latin typeface="Calibri" pitchFamily="34" charset="0"/>
        </a:defRPr>
      </a:lvl4pPr>
      <a:lvl5pPr algn="ctr" rtl="0" fontAlgn="base">
        <a:spcBef>
          <a:spcPct val="0"/>
        </a:spcBef>
        <a:spcAft>
          <a:spcPct val="0"/>
        </a:spcAft>
        <a:defRPr sz="3200" b="1">
          <a:solidFill>
            <a:srgbClr val="4A3565"/>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3200" b="1">
          <a:solidFill>
            <a:srgbClr val="4A3565"/>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3200" b="1">
          <a:solidFill>
            <a:srgbClr val="4A3565"/>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3200" b="1">
          <a:solidFill>
            <a:srgbClr val="4A3565"/>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3200" b="1">
          <a:solidFill>
            <a:srgbClr val="4A3565"/>
          </a:solidFill>
          <a:effectLst>
            <a:outerShdw blurRad="38100" dist="38100" dir="2700000" algn="tl">
              <a:srgbClr val="C0C0C0"/>
            </a:outerShdw>
          </a:effectLst>
          <a:latin typeface="Calibri" pitchFamily="34" charset="0"/>
        </a:defRPr>
      </a:lvl9pPr>
    </p:titleStyle>
    <p:bodyStyle>
      <a:lvl1pPr marL="342900" indent="-342900" algn="l" rtl="0" fontAlgn="base">
        <a:spcBef>
          <a:spcPct val="20000"/>
        </a:spcBef>
        <a:spcAft>
          <a:spcPct val="0"/>
        </a:spcAft>
        <a:buBlip>
          <a:blip r:embed="rId16"/>
        </a:buBlip>
        <a:defRPr sz="2400" b="1">
          <a:solidFill>
            <a:schemeClr val="tx1"/>
          </a:solidFill>
          <a:latin typeface="+mn-lt"/>
          <a:ea typeface="+mn-ea"/>
          <a:cs typeface="+mn-cs"/>
        </a:defRPr>
      </a:lvl1pPr>
      <a:lvl2pPr marL="742950" indent="-285750" algn="l" rtl="0" fontAlgn="base">
        <a:spcBef>
          <a:spcPct val="20000"/>
        </a:spcBef>
        <a:spcAft>
          <a:spcPct val="0"/>
        </a:spcAft>
        <a:buBlip>
          <a:blip r:embed="rId17"/>
        </a:buBlip>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088" name="Image 8" descr="Feuille Orange.eps"/>
          <p:cNvPicPr>
            <a:picLocks noChangeAspect="1"/>
          </p:cNvPicPr>
          <p:nvPr userDrawn="1"/>
        </p:nvPicPr>
        <p:blipFill>
          <a:blip r:embed="rId14" cstate="print"/>
          <a:srcRect/>
          <a:stretch>
            <a:fillRect/>
          </a:stretch>
        </p:blipFill>
        <p:spPr bwMode="auto">
          <a:xfrm>
            <a:off x="-76200" y="-76200"/>
            <a:ext cx="9296400" cy="7010400"/>
          </a:xfrm>
          <a:prstGeom prst="rect">
            <a:avLst/>
          </a:prstGeom>
          <a:noFill/>
          <a:ln w="9525">
            <a:noFill/>
            <a:miter lim="800000"/>
            <a:headEnd/>
            <a:tailEnd/>
          </a:ln>
        </p:spPr>
      </p:pic>
      <p:pic>
        <p:nvPicPr>
          <p:cNvPr id="46083" name="Image 20" descr="Logo CORREZE Le Département blanc ss site.eps"/>
          <p:cNvPicPr>
            <a:picLocks noChangeAspect="1"/>
          </p:cNvPicPr>
          <p:nvPr/>
        </p:nvPicPr>
        <p:blipFill>
          <a:blip r:embed="rId15" cstate="print"/>
          <a:srcRect/>
          <a:stretch>
            <a:fillRect/>
          </a:stretch>
        </p:blipFill>
        <p:spPr bwMode="auto">
          <a:xfrm>
            <a:off x="6934200" y="5837238"/>
            <a:ext cx="2133600" cy="944562"/>
          </a:xfrm>
          <a:prstGeom prst="rect">
            <a:avLst/>
          </a:prstGeom>
          <a:noFill/>
          <a:ln w="9525">
            <a:noFill/>
            <a:miter lim="800000"/>
            <a:headEnd/>
            <a:tailEnd/>
          </a:ln>
        </p:spPr>
      </p:pic>
      <p:sp>
        <p:nvSpPr>
          <p:cNvPr id="46084" name="Rectangle 4"/>
          <p:cNvSpPr>
            <a:spLocks noGrp="1" noChangeArrowheads="1"/>
          </p:cNvSpPr>
          <p:nvPr>
            <p:ph type="title"/>
          </p:nvPr>
        </p:nvSpPr>
        <p:spPr bwMode="auto">
          <a:xfrm>
            <a:off x="1979613" y="184150"/>
            <a:ext cx="6707187" cy="941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6085"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6086" name="Rectangle 6"/>
          <p:cNvSpPr>
            <a:spLocks noGrp="1" noChangeArrowheads="1"/>
          </p:cNvSpPr>
          <p:nvPr>
            <p:ph type="ftr" sz="quarter" idx="3"/>
          </p:nvPr>
        </p:nvSpPr>
        <p:spPr bwMode="auto">
          <a:xfrm>
            <a:off x="422275" y="6472238"/>
            <a:ext cx="2952750"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b="1" i="1">
                <a:solidFill>
                  <a:srgbClr val="4D4D4D"/>
                </a:solidFill>
                <a:latin typeface="Arial" charset="0"/>
              </a:defRPr>
            </a:lvl1pPr>
          </a:lstStyle>
          <a:p>
            <a:r>
              <a:rPr lang="fr-FR"/>
              <a:t>Titre du diaporama  -  </a:t>
            </a:r>
            <a:br>
              <a:rPr lang="fr-FR"/>
            </a:br>
            <a:fld id="{3EB6DCC7-AF90-4CBB-9EA9-60BEC1490FD7}" type="datetime1">
              <a:rPr lang="fr-FR"/>
              <a:pPr/>
              <a:t>01/12/2025</a:t>
            </a:fld>
            <a:endParaRPr lang="fr-FR"/>
          </a:p>
        </p:txBody>
      </p:sp>
      <p:sp>
        <p:nvSpPr>
          <p:cNvPr id="46087" name="Rectangle 7"/>
          <p:cNvSpPr>
            <a:spLocks noGrp="1" noChangeArrowheads="1"/>
          </p:cNvSpPr>
          <p:nvPr>
            <p:ph type="sldNum" sz="quarter" idx="4"/>
          </p:nvPr>
        </p:nvSpPr>
        <p:spPr bwMode="auto">
          <a:xfrm>
            <a:off x="4217988" y="6607175"/>
            <a:ext cx="792162"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b="1" i="1">
                <a:solidFill>
                  <a:schemeClr val="bg1"/>
                </a:solidFill>
                <a:latin typeface="Arial" charset="0"/>
              </a:defRPr>
            </a:lvl1pPr>
          </a:lstStyle>
          <a:p>
            <a:fld id="{325B8E9A-8538-42F3-B7C0-D8910B5A0670}"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7" r:id="rId12"/>
  </p:sldLayoutIdLst>
  <p:transition spd="med">
    <p:wipe dir="r"/>
  </p:transition>
  <p:hf hdr="0" dt="0"/>
  <p:txStyles>
    <p:titleStyle>
      <a:lvl1pPr algn="ctr" rtl="0" fontAlgn="base">
        <a:spcBef>
          <a:spcPct val="0"/>
        </a:spcBef>
        <a:spcAft>
          <a:spcPct val="0"/>
        </a:spcAft>
        <a:defRPr sz="3200" b="1">
          <a:solidFill>
            <a:srgbClr val="C94C07"/>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b="1">
          <a:solidFill>
            <a:srgbClr val="C94C07"/>
          </a:solidFill>
          <a:effectLst>
            <a:outerShdw blurRad="38100" dist="38100" dir="2700000" algn="tl">
              <a:srgbClr val="C0C0C0"/>
            </a:outerShdw>
          </a:effectLst>
          <a:latin typeface="Calibri" pitchFamily="34" charset="0"/>
        </a:defRPr>
      </a:lvl2pPr>
      <a:lvl3pPr algn="ctr" rtl="0" fontAlgn="base">
        <a:spcBef>
          <a:spcPct val="0"/>
        </a:spcBef>
        <a:spcAft>
          <a:spcPct val="0"/>
        </a:spcAft>
        <a:defRPr sz="3200" b="1">
          <a:solidFill>
            <a:srgbClr val="C94C07"/>
          </a:solidFill>
          <a:effectLst>
            <a:outerShdw blurRad="38100" dist="38100" dir="2700000" algn="tl">
              <a:srgbClr val="C0C0C0"/>
            </a:outerShdw>
          </a:effectLst>
          <a:latin typeface="Calibri" pitchFamily="34" charset="0"/>
        </a:defRPr>
      </a:lvl3pPr>
      <a:lvl4pPr algn="ctr" rtl="0" fontAlgn="base">
        <a:spcBef>
          <a:spcPct val="0"/>
        </a:spcBef>
        <a:spcAft>
          <a:spcPct val="0"/>
        </a:spcAft>
        <a:defRPr sz="3200" b="1">
          <a:solidFill>
            <a:srgbClr val="C94C07"/>
          </a:solidFill>
          <a:effectLst>
            <a:outerShdw blurRad="38100" dist="38100" dir="2700000" algn="tl">
              <a:srgbClr val="C0C0C0"/>
            </a:outerShdw>
          </a:effectLst>
          <a:latin typeface="Calibri" pitchFamily="34" charset="0"/>
        </a:defRPr>
      </a:lvl4pPr>
      <a:lvl5pPr algn="ctr" rtl="0" fontAlgn="base">
        <a:spcBef>
          <a:spcPct val="0"/>
        </a:spcBef>
        <a:spcAft>
          <a:spcPct val="0"/>
        </a:spcAft>
        <a:defRPr sz="3200" b="1">
          <a:solidFill>
            <a:srgbClr val="C94C07"/>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3200" b="1">
          <a:solidFill>
            <a:srgbClr val="C94C07"/>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3200" b="1">
          <a:solidFill>
            <a:srgbClr val="C94C07"/>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3200" b="1">
          <a:solidFill>
            <a:srgbClr val="C94C07"/>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3200" b="1">
          <a:solidFill>
            <a:srgbClr val="C94C07"/>
          </a:solidFill>
          <a:effectLst>
            <a:outerShdw blurRad="38100" dist="38100" dir="2700000" algn="tl">
              <a:srgbClr val="C0C0C0"/>
            </a:outerShdw>
          </a:effectLst>
          <a:latin typeface="Calibri" pitchFamily="34" charset="0"/>
        </a:defRPr>
      </a:lvl9pPr>
    </p:titleStyle>
    <p:bodyStyle>
      <a:lvl1pPr marL="342900" indent="-342900" algn="l" rtl="0" fontAlgn="base">
        <a:spcBef>
          <a:spcPct val="20000"/>
        </a:spcBef>
        <a:spcAft>
          <a:spcPct val="0"/>
        </a:spcAft>
        <a:buBlip>
          <a:blip r:embed="rId16"/>
        </a:buBlip>
        <a:defRPr sz="2400" b="1">
          <a:solidFill>
            <a:schemeClr val="tx1"/>
          </a:solidFill>
          <a:latin typeface="+mn-lt"/>
          <a:ea typeface="+mn-ea"/>
          <a:cs typeface="+mn-cs"/>
        </a:defRPr>
      </a:lvl1pPr>
      <a:lvl2pPr marL="742950" indent="-285750" algn="l" rtl="0" fontAlgn="base">
        <a:spcBef>
          <a:spcPct val="20000"/>
        </a:spcBef>
        <a:spcAft>
          <a:spcPct val="0"/>
        </a:spcAft>
        <a:buBlip>
          <a:blip r:embed="rId17"/>
        </a:buBlip>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mailto:archive19@correze.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file:///\\Srv-wrtouron1\vol1\USERS\P_ARCHIVES\7_ARCHIVES\5_Commune_EPCI\Formation\PV%20Recolement_modele_image.jpg"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hyperlink" Target="file:///\\Srv-wrtouron1\vol1\USERS\P_ARCHIVES\7_ARCHIVES\5_Commune_EPCI\Formation\Recolement_modele_image.jpg"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hyperlink" Target="mailto:ebosca@correze.fr"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85800" y="1397977"/>
            <a:ext cx="7772400" cy="2202473"/>
          </a:xfrm>
        </p:spPr>
        <p:txBody>
          <a:bodyPr/>
          <a:lstStyle/>
          <a:p>
            <a:br>
              <a:rPr lang="fr-FR" sz="1200" dirty="0">
                <a:latin typeface="Times New Roman" pitchFamily="18" charset="0"/>
              </a:rPr>
            </a:br>
            <a:r>
              <a:rPr lang="fr-FR" sz="2000" dirty="0">
                <a:latin typeface="Times New Roman" pitchFamily="18" charset="0"/>
              </a:rPr>
              <a:t>Archives départementales de la Corrèze</a:t>
            </a:r>
            <a:br>
              <a:rPr lang="fr-FR" sz="2000" dirty="0">
                <a:latin typeface="Times New Roman" pitchFamily="18" charset="0"/>
              </a:rPr>
            </a:br>
            <a:br>
              <a:rPr lang="fr-FR" sz="2000" dirty="0">
                <a:latin typeface="Times New Roman" pitchFamily="18" charset="0"/>
              </a:rPr>
            </a:br>
            <a:br>
              <a:rPr lang="fr-FR" sz="2000" dirty="0">
                <a:latin typeface="Times New Roman" pitchFamily="18" charset="0"/>
              </a:rPr>
            </a:br>
            <a:r>
              <a:rPr lang="fr-FR" sz="2000" dirty="0">
                <a:latin typeface="Times New Roman" pitchFamily="18" charset="0"/>
              </a:rPr>
              <a:t>Elections municipales 2026 </a:t>
            </a:r>
            <a:br>
              <a:rPr lang="fr-FR" sz="2000" dirty="0">
                <a:latin typeface="Times New Roman" pitchFamily="18" charset="0"/>
              </a:rPr>
            </a:br>
            <a:r>
              <a:rPr lang="fr-FR" sz="2000" dirty="0">
                <a:latin typeface="Times New Roman" pitchFamily="18" charset="0"/>
              </a:rPr>
              <a:t>–</a:t>
            </a:r>
            <a:br>
              <a:rPr lang="fr-FR" sz="2000" dirty="0">
                <a:latin typeface="Times New Roman" pitchFamily="18" charset="0"/>
              </a:rPr>
            </a:br>
            <a:r>
              <a:rPr lang="fr-FR" sz="2000" b="1" dirty="0">
                <a:latin typeface="Times New Roman" pitchFamily="18" charset="0"/>
              </a:rPr>
              <a:t>Récolement des archives communales</a:t>
            </a:r>
            <a:br>
              <a:rPr lang="fr-FR" sz="2000" dirty="0">
                <a:latin typeface="Times New Roman" pitchFamily="18" charset="0"/>
              </a:rPr>
            </a:br>
            <a:br>
              <a:rPr lang="fr-FR" sz="2000" dirty="0">
                <a:latin typeface="Times New Roman" pitchFamily="18" charset="0"/>
              </a:rPr>
            </a:br>
            <a:endParaRPr lang="fr-FR" sz="2000" dirty="0">
              <a:latin typeface="Times New Roman" pitchFamily="18" charset="0"/>
            </a:endParaRPr>
          </a:p>
        </p:txBody>
      </p:sp>
      <p:sp>
        <p:nvSpPr>
          <p:cNvPr id="6" name="Espace réservé du numéro de diapositive 5"/>
          <p:cNvSpPr>
            <a:spLocks noGrp="1"/>
          </p:cNvSpPr>
          <p:nvPr>
            <p:ph type="sldNum" sz="quarter" idx="11"/>
          </p:nvPr>
        </p:nvSpPr>
        <p:spPr/>
        <p:txBody>
          <a:bodyPr/>
          <a:lstStyle/>
          <a:p>
            <a:fld id="{177574BA-E764-4910-9844-72A88B7FB4C4}" type="slidenum">
              <a:rPr lang="fr-FR" smtClean="0"/>
              <a:pPr/>
              <a:t>1</a:t>
            </a:fld>
            <a:endParaRPr lang="fr-FR"/>
          </a:p>
        </p:txBody>
      </p:sp>
      <p:pic>
        <p:nvPicPr>
          <p:cNvPr id="8" name="Image 7" descr="logo_prefecturecorreze.png"/>
          <p:cNvPicPr>
            <a:picLocks noChangeAspect="1"/>
          </p:cNvPicPr>
          <p:nvPr/>
        </p:nvPicPr>
        <p:blipFill>
          <a:blip r:embed="rId3" cstate="print"/>
          <a:stretch>
            <a:fillRect/>
          </a:stretch>
        </p:blipFill>
        <p:spPr>
          <a:xfrm>
            <a:off x="7849557" y="121661"/>
            <a:ext cx="1217286" cy="810324"/>
          </a:xfrm>
          <a:prstGeom prst="rect">
            <a:avLst/>
          </a:prstGeom>
        </p:spPr>
      </p:pic>
      <p:sp>
        <p:nvSpPr>
          <p:cNvPr id="2" name="ZoneTexte 1"/>
          <p:cNvSpPr txBox="1"/>
          <p:nvPr/>
        </p:nvSpPr>
        <p:spPr>
          <a:xfrm>
            <a:off x="342901" y="5782334"/>
            <a:ext cx="2804746" cy="824841"/>
          </a:xfrm>
          <a:prstGeom prst="rect">
            <a:avLst/>
          </a:prstGeom>
          <a:noFill/>
        </p:spPr>
        <p:txBody>
          <a:bodyPr wrap="square" rtlCol="0">
            <a:spAutoFit/>
          </a:bodyPr>
          <a:lstStyle/>
          <a:p>
            <a:r>
              <a:rPr lang="fr-FR" sz="1400" b="1" dirty="0">
                <a:latin typeface="Times New Roman" panose="02020603050405020304" pitchFamily="18" charset="0"/>
                <a:cs typeface="Times New Roman" panose="02020603050405020304" pitchFamily="18" charset="0"/>
              </a:rPr>
              <a:t>Contact : </a:t>
            </a:r>
          </a:p>
          <a:p>
            <a:r>
              <a:rPr lang="fr-FR" sz="1400" dirty="0">
                <a:solidFill>
                  <a:srgbClr val="00759E"/>
                </a:solidFill>
                <a:latin typeface="Times New Roman" panose="02020603050405020304" pitchFamily="18" charset="0"/>
                <a:cs typeface="Times New Roman" panose="02020603050405020304" pitchFamily="18" charset="0"/>
                <a:hlinkClick r:id="rId4"/>
              </a:rPr>
              <a:t>archive19@correze.fr</a:t>
            </a:r>
            <a:endParaRPr lang="fr-FR" sz="1400" dirty="0">
              <a:solidFill>
                <a:srgbClr val="00759E"/>
              </a:solidFill>
              <a:latin typeface="Times New Roman" panose="02020603050405020304" pitchFamily="18" charset="0"/>
              <a:cs typeface="Times New Roman" panose="02020603050405020304" pitchFamily="18" charset="0"/>
            </a:endParaRPr>
          </a:p>
          <a:p>
            <a:r>
              <a:rPr lang="fr-FR" sz="1400" dirty="0">
                <a:latin typeface="Times New Roman" panose="02020603050405020304" pitchFamily="18" charset="0"/>
                <a:cs typeface="Times New Roman" panose="02020603050405020304" pitchFamily="18" charset="0"/>
              </a:rPr>
              <a:t>05 55 20 11 91</a:t>
            </a:r>
          </a:p>
        </p:txBody>
      </p:sp>
      <p:sp>
        <p:nvSpPr>
          <p:cNvPr id="3" name="ZoneTexte 2"/>
          <p:cNvSpPr txBox="1"/>
          <p:nvPr/>
        </p:nvSpPr>
        <p:spPr>
          <a:xfrm>
            <a:off x="2312377" y="3763108"/>
            <a:ext cx="4598377" cy="769441"/>
          </a:xfrm>
          <a:prstGeom prst="rect">
            <a:avLst/>
          </a:prstGeom>
          <a:noFill/>
        </p:spPr>
        <p:txBody>
          <a:bodyPr wrap="square" rtlCol="0">
            <a:spAutoFit/>
          </a:bodyPr>
          <a:lstStyle/>
          <a:p>
            <a:pPr algn="ctr"/>
            <a:r>
              <a:rPr lang="fr-FR" sz="2000" dirty="0">
                <a:solidFill>
                  <a:srgbClr val="00759E"/>
                </a:solidFill>
                <a:effectLst>
                  <a:outerShdw blurRad="38100" dist="38100" dir="2700000" algn="tl">
                    <a:srgbClr val="C0C0C0"/>
                  </a:outerShdw>
                </a:effectLst>
                <a:latin typeface="Times New Roman" pitchFamily="18" charset="0"/>
                <a:ea typeface="+mj-ea"/>
                <a:cs typeface="+mj-cs"/>
              </a:rPr>
              <a:t>Webinaire 2025 </a:t>
            </a:r>
          </a:p>
          <a:p>
            <a:pPr algn="ctr"/>
            <a:r>
              <a:rPr lang="fr-FR" sz="2000" dirty="0">
                <a:solidFill>
                  <a:srgbClr val="00759E"/>
                </a:solidFill>
                <a:effectLst>
                  <a:outerShdw blurRad="38100" dist="38100" dir="2700000" algn="tl">
                    <a:srgbClr val="C0C0C0"/>
                  </a:outerShdw>
                </a:effectLst>
                <a:latin typeface="Times New Roman" pitchFamily="18" charset="0"/>
                <a:ea typeface="+mj-ea"/>
                <a:cs typeface="+mj-cs"/>
              </a:rPr>
              <a:t>organisé avec l’Association des maires</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A7802-B86E-47EF-A7B3-D545C6AACBC1}"/>
              </a:ext>
            </a:extLst>
          </p:cNvPr>
          <p:cNvSpPr>
            <a:spLocks noGrp="1"/>
          </p:cNvSpPr>
          <p:nvPr>
            <p:ph type="title"/>
          </p:nvPr>
        </p:nvSpPr>
        <p:spPr>
          <a:xfrm>
            <a:off x="1979613" y="184150"/>
            <a:ext cx="6707187" cy="1416050"/>
          </a:xfrm>
        </p:spPr>
        <p:txBody>
          <a:bodyPr/>
          <a:lstStyle/>
          <a:p>
            <a:r>
              <a:rPr lang="fr-FR" dirty="0"/>
              <a:t>Information sur la mise en place par l'État d'une plateforme dématérialisée pour la rédaction des récolements</a:t>
            </a:r>
          </a:p>
        </p:txBody>
      </p:sp>
      <p:sp>
        <p:nvSpPr>
          <p:cNvPr id="3" name="Espace réservé du texte 2">
            <a:extLst>
              <a:ext uri="{FF2B5EF4-FFF2-40B4-BE49-F238E27FC236}">
                <a16:creationId xmlns:a16="http://schemas.microsoft.com/office/drawing/2014/main" id="{70FA5BB3-3E94-4050-A11F-5A7D31A669E6}"/>
              </a:ext>
            </a:extLst>
          </p:cNvPr>
          <p:cNvSpPr>
            <a:spLocks noGrp="1"/>
          </p:cNvSpPr>
          <p:nvPr>
            <p:ph type="body" sz="half" idx="1"/>
          </p:nvPr>
        </p:nvSpPr>
        <p:spPr>
          <a:xfrm>
            <a:off x="457200" y="2093976"/>
            <a:ext cx="8366760" cy="4032187"/>
          </a:xfrm>
        </p:spPr>
        <p:txBody>
          <a:bodyPr/>
          <a:lstStyle/>
          <a:p>
            <a:r>
              <a:rPr lang="fr-FR" dirty="0"/>
              <a:t>Depuis fin novembre 2025, une plateforme permet de saisir les récolements dans un formulaire et de transmettre un scan du Procès-verbal. Son utilisation n'est pas obligatoire.</a:t>
            </a:r>
          </a:p>
          <a:p>
            <a:r>
              <a:rPr lang="fr-FR" dirty="0"/>
              <a:t>Pour le moment la plateforme n'inclut pas de solution de signature électronique, les PV originaux doivent donc être scannés et déposés sur la plateforme (valeur de copie).</a:t>
            </a:r>
          </a:p>
          <a:p>
            <a:r>
              <a:rPr lang="fr-FR" dirty="0"/>
              <a:t>Les Archives se prépareront et vous accompagneront à l'utilisation de cette plateforme lors des élections municipales suivantes.</a:t>
            </a:r>
          </a:p>
          <a:p>
            <a:pPr marL="0" indent="0">
              <a:buNone/>
            </a:pPr>
            <a:endParaRPr lang="fr-FR" dirty="0"/>
          </a:p>
          <a:p>
            <a:pPr marL="0" indent="0">
              <a:buNone/>
            </a:pPr>
            <a:endParaRPr lang="fr-FR" dirty="0"/>
          </a:p>
        </p:txBody>
      </p:sp>
      <p:sp>
        <p:nvSpPr>
          <p:cNvPr id="6" name="Espace réservé du numéro de diapositive 5">
            <a:extLst>
              <a:ext uri="{FF2B5EF4-FFF2-40B4-BE49-F238E27FC236}">
                <a16:creationId xmlns:a16="http://schemas.microsoft.com/office/drawing/2014/main" id="{D1A5EB34-5940-45EA-A662-1169A7862BCA}"/>
              </a:ext>
            </a:extLst>
          </p:cNvPr>
          <p:cNvSpPr>
            <a:spLocks noGrp="1"/>
          </p:cNvSpPr>
          <p:nvPr>
            <p:ph type="sldNum" sz="quarter" idx="11"/>
          </p:nvPr>
        </p:nvSpPr>
        <p:spPr/>
        <p:txBody>
          <a:bodyPr/>
          <a:lstStyle/>
          <a:p>
            <a:fld id="{177574BA-E764-4910-9844-72A88B7FB4C4}" type="slidenum">
              <a:rPr lang="fr-FR" smtClean="0"/>
              <a:pPr/>
              <a:t>10</a:t>
            </a:fld>
            <a:endParaRPr lang="fr-FR"/>
          </a:p>
        </p:txBody>
      </p:sp>
    </p:spTree>
    <p:extLst>
      <p:ext uri="{BB962C8B-B14F-4D97-AF65-F5344CB8AC3E}">
        <p14:creationId xmlns:p14="http://schemas.microsoft.com/office/powerpoint/2010/main" val="4180644939"/>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cap="all" dirty="0"/>
              <a:t>Rappel réglementaire</a:t>
            </a:r>
          </a:p>
        </p:txBody>
      </p:sp>
      <p:sp>
        <p:nvSpPr>
          <p:cNvPr id="6" name="Espace réservé du numéro de diapositive 5"/>
          <p:cNvSpPr>
            <a:spLocks noGrp="1"/>
          </p:cNvSpPr>
          <p:nvPr>
            <p:ph type="sldNum" sz="quarter" idx="11"/>
          </p:nvPr>
        </p:nvSpPr>
        <p:spPr/>
        <p:txBody>
          <a:bodyPr/>
          <a:lstStyle/>
          <a:p>
            <a:fld id="{177574BA-E764-4910-9844-72A88B7FB4C4}" type="slidenum">
              <a:rPr lang="fr-FR" smtClean="0"/>
              <a:pPr/>
              <a:t>2</a:t>
            </a:fld>
            <a:endParaRPr lang="fr-FR"/>
          </a:p>
        </p:txBody>
      </p:sp>
    </p:spTree>
    <p:extLst>
      <p:ext uri="{BB962C8B-B14F-4D97-AF65-F5344CB8AC3E}">
        <p14:creationId xmlns:p14="http://schemas.microsoft.com/office/powerpoint/2010/main" val="28245463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5"/>
          <p:cNvSpPr>
            <a:spLocks noGrp="1"/>
          </p:cNvSpPr>
          <p:nvPr>
            <p:ph type="sldNum" sz="quarter" idx="11"/>
          </p:nvPr>
        </p:nvSpPr>
        <p:spPr/>
        <p:txBody>
          <a:bodyPr/>
          <a:lstStyle/>
          <a:p>
            <a:fld id="{7D7B6AFC-4D6E-43FB-A9EA-EE62ECB2EC48}" type="slidenum">
              <a:rPr lang="fr-FR"/>
              <a:pPr/>
              <a:t>3</a:t>
            </a:fld>
            <a:endParaRPr lang="fr-FR"/>
          </a:p>
        </p:txBody>
      </p:sp>
      <p:sp>
        <p:nvSpPr>
          <p:cNvPr id="59394" name="Rectangle 2"/>
          <p:cNvSpPr>
            <a:spLocks noGrp="1" noChangeArrowheads="1"/>
          </p:cNvSpPr>
          <p:nvPr>
            <p:ph type="title"/>
          </p:nvPr>
        </p:nvSpPr>
        <p:spPr/>
        <p:txBody>
          <a:bodyPr/>
          <a:lstStyle/>
          <a:p>
            <a:pPr algn="l"/>
            <a:r>
              <a:rPr lang="fr-FR" dirty="0"/>
              <a:t>Définition des archives</a:t>
            </a:r>
          </a:p>
        </p:txBody>
      </p:sp>
      <p:pic>
        <p:nvPicPr>
          <p:cNvPr id="19" name="Picture 10" descr="joural"/>
          <p:cNvPicPr>
            <a:picLocks noChangeAspect="1" noChangeArrowheads="1"/>
          </p:cNvPicPr>
          <p:nvPr/>
        </p:nvPicPr>
        <p:blipFill>
          <a:blip r:embed="rId3" cstate="print"/>
          <a:srcRect/>
          <a:stretch>
            <a:fillRect/>
          </a:stretch>
        </p:blipFill>
        <p:spPr bwMode="auto">
          <a:xfrm>
            <a:off x="5114480" y="1396610"/>
            <a:ext cx="3529012" cy="2689225"/>
          </a:xfrm>
          <a:prstGeom prst="rect">
            <a:avLst/>
          </a:prstGeom>
          <a:noFill/>
        </p:spPr>
      </p:pic>
      <p:pic>
        <p:nvPicPr>
          <p:cNvPr id="20" name="Picture 12" descr="shutterstock_1056778"/>
          <p:cNvPicPr>
            <a:picLocks noChangeAspect="1" noChangeArrowheads="1"/>
          </p:cNvPicPr>
          <p:nvPr/>
        </p:nvPicPr>
        <p:blipFill>
          <a:blip r:embed="rId4" cstate="print"/>
          <a:srcRect/>
          <a:stretch>
            <a:fillRect/>
          </a:stretch>
        </p:blipFill>
        <p:spPr bwMode="auto">
          <a:xfrm>
            <a:off x="387473" y="1396610"/>
            <a:ext cx="2910703" cy="2689225"/>
          </a:xfrm>
          <a:prstGeom prst="rect">
            <a:avLst/>
          </a:prstGeom>
          <a:noFill/>
        </p:spPr>
      </p:pic>
      <p:sp>
        <p:nvSpPr>
          <p:cNvPr id="2" name="Rectangle 1"/>
          <p:cNvSpPr/>
          <p:nvPr/>
        </p:nvSpPr>
        <p:spPr>
          <a:xfrm>
            <a:off x="387473" y="4362298"/>
            <a:ext cx="8256019" cy="1372683"/>
          </a:xfrm>
          <a:prstGeom prst="rect">
            <a:avLst/>
          </a:prstGeom>
        </p:spPr>
        <p:txBody>
          <a:bodyPr wrap="square">
            <a:spAutoFit/>
          </a:bodyPr>
          <a:lstStyle/>
          <a:p>
            <a:pPr algn="just"/>
            <a:r>
              <a:rPr lang="fr-FR" b="1" dirty="0">
                <a:solidFill>
                  <a:srgbClr val="000000"/>
                </a:solidFill>
                <a:latin typeface="+mn-lt"/>
                <a:cs typeface="Times New Roman" panose="02020603050405020304" pitchFamily="18" charset="0"/>
              </a:rPr>
              <a:t>Art. L. 211-1 du code du Patrimoine :</a:t>
            </a:r>
          </a:p>
          <a:p>
            <a:pPr algn="just"/>
            <a:r>
              <a:rPr lang="fr-FR" dirty="0">
                <a:solidFill>
                  <a:srgbClr val="000000"/>
                </a:solidFill>
                <a:latin typeface="+mn-lt"/>
                <a:cs typeface="Times New Roman" panose="02020603050405020304" pitchFamily="18" charset="0"/>
              </a:rPr>
              <a:t>« Les archives sont l'ensemble des documents, y compris les données, quels que soient leur date, leur lieu de conservation, leur forme et leur support, produits ou reçus par toute personne physique ou morale et par tout service ou organisme public ou privé dans l'exercice de leur activité. »</a:t>
            </a:r>
            <a:endParaRPr lang="fr-FR" dirty="0">
              <a:latin typeface="+mn-lt"/>
              <a:cs typeface="Times New Roman" panose="02020603050405020304" pitchFamily="18" charset="0"/>
            </a:endParaRP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OBLIGATIONS DU MAIRE</a:t>
            </a:r>
            <a:endParaRPr lang="fr-FR" cap="all" dirty="0"/>
          </a:p>
        </p:txBody>
      </p:sp>
      <p:sp>
        <p:nvSpPr>
          <p:cNvPr id="6" name="Espace réservé du numéro de diapositive 5"/>
          <p:cNvSpPr>
            <a:spLocks noGrp="1"/>
          </p:cNvSpPr>
          <p:nvPr>
            <p:ph type="sldNum" sz="quarter" idx="11"/>
          </p:nvPr>
        </p:nvSpPr>
        <p:spPr/>
        <p:txBody>
          <a:bodyPr/>
          <a:lstStyle/>
          <a:p>
            <a:fld id="{177574BA-E764-4910-9844-72A88B7FB4C4}" type="slidenum">
              <a:rPr lang="fr-FR" smtClean="0"/>
              <a:pPr/>
              <a:t>4</a:t>
            </a:fld>
            <a:endParaRPr lang="fr-F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5"/>
          <p:cNvSpPr>
            <a:spLocks noGrp="1"/>
          </p:cNvSpPr>
          <p:nvPr>
            <p:ph type="sldNum" sz="quarter" idx="11"/>
          </p:nvPr>
        </p:nvSpPr>
        <p:spPr/>
        <p:txBody>
          <a:bodyPr/>
          <a:lstStyle/>
          <a:p>
            <a:fld id="{7D7B6AFC-4D6E-43FB-A9EA-EE62ECB2EC48}" type="slidenum">
              <a:rPr lang="fr-FR"/>
              <a:pPr/>
              <a:t>5</a:t>
            </a:fld>
            <a:endParaRPr lang="fr-FR"/>
          </a:p>
        </p:txBody>
      </p:sp>
      <p:sp>
        <p:nvSpPr>
          <p:cNvPr id="59394" name="Rectangle 2"/>
          <p:cNvSpPr>
            <a:spLocks noGrp="1" noChangeArrowheads="1"/>
          </p:cNvSpPr>
          <p:nvPr>
            <p:ph type="title"/>
          </p:nvPr>
        </p:nvSpPr>
        <p:spPr/>
        <p:txBody>
          <a:bodyPr/>
          <a:lstStyle/>
          <a:p>
            <a:pPr algn="l"/>
            <a:r>
              <a:rPr lang="fr-FR" dirty="0"/>
              <a:t>Les obligations</a:t>
            </a:r>
          </a:p>
        </p:txBody>
      </p:sp>
      <p:sp>
        <p:nvSpPr>
          <p:cNvPr id="59395" name="Rectangle 3"/>
          <p:cNvSpPr>
            <a:spLocks noGrp="1" noChangeArrowheads="1"/>
          </p:cNvSpPr>
          <p:nvPr>
            <p:ph type="body" sz="half" idx="1"/>
          </p:nvPr>
        </p:nvSpPr>
        <p:spPr>
          <a:xfrm>
            <a:off x="457200" y="1600200"/>
            <a:ext cx="8432800" cy="3273425"/>
          </a:xfrm>
        </p:spPr>
        <p:txBody>
          <a:bodyPr/>
          <a:lstStyle/>
          <a:p>
            <a:pPr marL="3175" indent="-3175"/>
            <a:r>
              <a:rPr lang="fr-FR" dirty="0"/>
              <a:t>Propriété et inaliénabilité</a:t>
            </a:r>
          </a:p>
          <a:p>
            <a:pPr marL="3175" indent="-3175"/>
            <a:r>
              <a:rPr lang="fr-FR" dirty="0"/>
              <a:t>Récolement</a:t>
            </a:r>
          </a:p>
          <a:p>
            <a:pPr marL="3175" indent="-3175"/>
            <a:r>
              <a:rPr lang="fr-FR" dirty="0"/>
              <a:t>Le dépôt des archives anciennes d’intérêt historique aux archives départementales (communes de moins de 2000 habitants)</a:t>
            </a:r>
          </a:p>
          <a:p>
            <a:pPr marL="3175" indent="-3175"/>
            <a:r>
              <a:rPr lang="fr-FR" dirty="0"/>
              <a:t>Conservation </a:t>
            </a:r>
            <a:endParaRPr lang="fr-FR" sz="1800" b="0" i="1" dirty="0">
              <a:solidFill>
                <a:srgbClr val="00759E"/>
              </a:solidFill>
            </a:endParaRPr>
          </a:p>
          <a:p>
            <a:pPr marL="3175" indent="-3175"/>
            <a:r>
              <a:rPr lang="fr-FR" dirty="0"/>
              <a:t>La communication des documents </a:t>
            </a:r>
            <a:endParaRPr lang="fr-FR" sz="1800" b="0" i="1" dirty="0">
              <a:solidFill>
                <a:srgbClr val="00759E"/>
              </a:solidFill>
            </a:endParaRPr>
          </a:p>
          <a:p>
            <a:pPr marL="3175" indent="-3175"/>
            <a:endParaRPr lang="fr-FR" sz="20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left)">
                                      <p:cBhvr>
                                        <p:cTn id="22" dur="500"/>
                                        <p:tgtEl>
                                          <p:spTgt spid="59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wipe(left)">
                                      <p:cBhvr>
                                        <p:cTn id="27"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ste-de-sites-300x256"/>
          <p:cNvPicPr>
            <a:picLocks noChangeAspect="1" noChangeArrowheads="1"/>
          </p:cNvPicPr>
          <p:nvPr/>
        </p:nvPicPr>
        <p:blipFill>
          <a:blip r:embed="rId3" cstate="print"/>
          <a:srcRect/>
          <a:stretch>
            <a:fillRect/>
          </a:stretch>
        </p:blipFill>
        <p:spPr bwMode="auto">
          <a:xfrm>
            <a:off x="6255293" y="1597054"/>
            <a:ext cx="2702237" cy="2429824"/>
          </a:xfrm>
          <a:prstGeom prst="rect">
            <a:avLst/>
          </a:prstGeom>
          <a:noFill/>
        </p:spPr>
      </p:pic>
      <p:sp>
        <p:nvSpPr>
          <p:cNvPr id="16" name="Espace réservé du numéro de diapositive 5"/>
          <p:cNvSpPr>
            <a:spLocks noGrp="1"/>
          </p:cNvSpPr>
          <p:nvPr>
            <p:ph type="sldNum" sz="quarter" idx="11"/>
          </p:nvPr>
        </p:nvSpPr>
        <p:spPr/>
        <p:txBody>
          <a:bodyPr/>
          <a:lstStyle/>
          <a:p>
            <a:fld id="{7D7B6AFC-4D6E-43FB-A9EA-EE62ECB2EC48}" type="slidenum">
              <a:rPr lang="fr-FR"/>
              <a:pPr/>
              <a:t>6</a:t>
            </a:fld>
            <a:endParaRPr lang="fr-FR"/>
          </a:p>
        </p:txBody>
      </p:sp>
      <p:sp>
        <p:nvSpPr>
          <p:cNvPr id="59394" name="Rectangle 2"/>
          <p:cNvSpPr>
            <a:spLocks noGrp="1" noChangeArrowheads="1"/>
          </p:cNvSpPr>
          <p:nvPr>
            <p:ph type="title"/>
          </p:nvPr>
        </p:nvSpPr>
        <p:spPr/>
        <p:txBody>
          <a:bodyPr/>
          <a:lstStyle/>
          <a:p>
            <a:pPr algn="l"/>
            <a:r>
              <a:rPr lang="fr-FR" dirty="0"/>
              <a:t>Le récolement</a:t>
            </a:r>
          </a:p>
        </p:txBody>
      </p:sp>
      <p:sp>
        <p:nvSpPr>
          <p:cNvPr id="3" name="Rectangle 2"/>
          <p:cNvSpPr/>
          <p:nvPr/>
        </p:nvSpPr>
        <p:spPr>
          <a:xfrm>
            <a:off x="360483" y="1004668"/>
            <a:ext cx="7018725" cy="5213735"/>
          </a:xfrm>
          <a:prstGeom prst="rect">
            <a:avLst/>
          </a:prstGeom>
        </p:spPr>
        <p:txBody>
          <a:bodyPr wrap="square">
            <a:spAutoFit/>
          </a:bodyPr>
          <a:lstStyle/>
          <a:p>
            <a:pPr marL="3175" indent="-3175">
              <a:buBlip>
                <a:blip r:embed="rId4"/>
              </a:buBlip>
            </a:pPr>
            <a:r>
              <a:rPr lang="fr-FR" sz="2400" b="1" dirty="0">
                <a:latin typeface="+mn-lt"/>
              </a:rPr>
              <a:t>Intérêt du récolement</a:t>
            </a:r>
          </a:p>
          <a:p>
            <a:pPr algn="just">
              <a:spcAft>
                <a:spcPts val="0"/>
              </a:spcAft>
            </a:pPr>
            <a:r>
              <a:rPr lang="fr-FR" sz="1400" kern="150" dirty="0">
                <a:latin typeface="+mn-lt"/>
                <a:ea typeface="SimSun" panose="02010600030101010101" pitchFamily="2" charset="-122"/>
                <a:cs typeface="Times New Roman" panose="02020603050405020304" pitchFamily="18" charset="0"/>
              </a:rPr>
              <a:t>Cette passation de responsabilité formalisée est l’occasion d’examiner la situation des archives communales : conditions et lieux de rangement, gestion, états ou lacunes éventuelles.</a:t>
            </a:r>
          </a:p>
          <a:p>
            <a:pPr algn="just">
              <a:spcAft>
                <a:spcPts val="0"/>
              </a:spcAft>
            </a:pPr>
            <a:r>
              <a:rPr lang="fr-FR" sz="1400" kern="150" dirty="0">
                <a:latin typeface="+mn-lt"/>
                <a:ea typeface="SimSun" panose="02010600030101010101" pitchFamily="2" charset="-122"/>
                <a:cs typeface="Times New Roman" panose="02020603050405020304" pitchFamily="18" charset="0"/>
              </a:rPr>
              <a:t>Le procès verbal signé par le maire engage sa responsabilité sur les archives de la commune présentes au moment de sa prise de fonction mais constitue également une décharge si les documents anciens ne peuvent être retrouvés. Il permet de certifier de façon contradictoire l’existence des archives à un moment donné, le maire étant responsable de toute destruction non réglementaire en application des articles 432-15 à 432-17 du code pénal.</a:t>
            </a:r>
          </a:p>
          <a:p>
            <a:pPr algn="just">
              <a:spcAft>
                <a:spcPts val="0"/>
              </a:spcAft>
            </a:pPr>
            <a:r>
              <a:rPr lang="fr-FR" sz="1400" kern="150" dirty="0">
                <a:latin typeface="Times New Roman" panose="02020603050405020304" pitchFamily="18" charset="0"/>
                <a:ea typeface="SimSun" panose="02010600030101010101" pitchFamily="2" charset="-122"/>
                <a:cs typeface="Times New Roman" panose="02020603050405020304" pitchFamily="18" charset="0"/>
              </a:rPr>
              <a:t> </a:t>
            </a:r>
          </a:p>
          <a:p>
            <a:pPr marL="3175" indent="-3175">
              <a:buBlip>
                <a:blip r:embed="rId4"/>
              </a:buBlip>
            </a:pPr>
            <a:r>
              <a:rPr lang="fr-FR" sz="2400" b="1" dirty="0">
                <a:latin typeface="+mn-lt"/>
              </a:rPr>
              <a:t>Modalités pratiques</a:t>
            </a:r>
          </a:p>
          <a:p>
            <a:pPr algn="just">
              <a:spcAft>
                <a:spcPts val="0"/>
              </a:spcAft>
            </a:pPr>
            <a:r>
              <a:rPr lang="fr-FR" sz="1400" kern="150" dirty="0">
                <a:latin typeface="+mn-lt"/>
                <a:ea typeface="SimSun" panose="02010600030101010101" pitchFamily="2" charset="-122"/>
                <a:cs typeface="Times New Roman" panose="02020603050405020304" pitchFamily="18" charset="0"/>
              </a:rPr>
              <a:t>Le niveau de détail peut être adapté en fonction de la taille des communes ou de l’existence ou non d’un service d’archive constitué.</a:t>
            </a:r>
          </a:p>
          <a:p>
            <a:pPr algn="just">
              <a:spcAft>
                <a:spcPts val="0"/>
              </a:spcAft>
            </a:pPr>
            <a:r>
              <a:rPr lang="fr-FR" sz="1400" kern="150" dirty="0">
                <a:latin typeface="+mn-lt"/>
                <a:ea typeface="SimSun" panose="02010600030101010101" pitchFamily="2" charset="-122"/>
                <a:cs typeface="Times New Roman" panose="02020603050405020304" pitchFamily="18" charset="0"/>
              </a:rPr>
              <a:t>Le procès verbal et le récolement annexé doivent être établis en trois exemplaires signés à destination :</a:t>
            </a:r>
          </a:p>
          <a:p>
            <a:pPr algn="just">
              <a:spcAft>
                <a:spcPts val="0"/>
              </a:spcAft>
            </a:pPr>
            <a:r>
              <a:rPr lang="fr-FR" sz="1400" kern="150" dirty="0">
                <a:latin typeface="+mn-lt"/>
                <a:ea typeface="SimSun" panose="02010600030101010101" pitchFamily="2" charset="-122"/>
                <a:cs typeface="Times New Roman" panose="02020603050405020304" pitchFamily="18" charset="0"/>
              </a:rPr>
              <a:t>- du maire sortant, comme justificatif de décharge ;</a:t>
            </a:r>
          </a:p>
          <a:p>
            <a:pPr algn="just">
              <a:spcAft>
                <a:spcPts val="0"/>
              </a:spcAft>
            </a:pPr>
            <a:r>
              <a:rPr lang="fr-FR" sz="1400" kern="150" dirty="0">
                <a:latin typeface="+mn-lt"/>
                <a:ea typeface="SimSun" panose="02010600030101010101" pitchFamily="2" charset="-122"/>
                <a:cs typeface="Times New Roman" panose="02020603050405020304" pitchFamily="18" charset="0"/>
              </a:rPr>
              <a:t>- du maire élu qui devra classer son exemplaire dans les archives de la commune ;</a:t>
            </a:r>
          </a:p>
          <a:p>
            <a:pPr algn="just">
              <a:spcAft>
                <a:spcPts val="0"/>
              </a:spcAft>
            </a:pPr>
            <a:r>
              <a:rPr lang="fr-FR" sz="1400" kern="150" dirty="0">
                <a:latin typeface="+mn-lt"/>
                <a:ea typeface="SimSun" panose="02010600030101010101" pitchFamily="2" charset="-122"/>
                <a:cs typeface="Times New Roman" panose="02020603050405020304" pitchFamily="18" charset="0"/>
              </a:rPr>
              <a:t>- des Archives départementales de la Corrèze (adresse postale : 4 route du Touron 19000 Tulle)</a:t>
            </a:r>
          </a:p>
          <a:p>
            <a:pPr algn="just">
              <a:spcAft>
                <a:spcPts val="0"/>
              </a:spcAft>
            </a:pPr>
            <a:r>
              <a:rPr lang="fr-FR" sz="1400" kern="150" dirty="0">
                <a:latin typeface="+mn-lt"/>
                <a:ea typeface="SimSun" panose="02010600030101010101" pitchFamily="2" charset="-122"/>
                <a:cs typeface="Times New Roman" panose="02020603050405020304" pitchFamily="18" charset="0"/>
              </a:rPr>
              <a:t> </a:t>
            </a:r>
          </a:p>
          <a:p>
            <a:pPr algn="just">
              <a:spcAft>
                <a:spcPts val="0"/>
              </a:spcAft>
            </a:pPr>
            <a:r>
              <a:rPr lang="fr-FR" sz="1400" kern="150" dirty="0">
                <a:latin typeface="+mn-lt"/>
                <a:ea typeface="SimSun" panose="02010600030101010101" pitchFamily="2" charset="-122"/>
                <a:cs typeface="Times New Roman" panose="02020603050405020304" pitchFamily="18" charset="0"/>
              </a:rPr>
              <a:t>Si le maire sortant est réélu, le procès verbal et le récolement doivent néanmoins être établis. Dans ce cas, le maire signe à la fois en tant que maire sortant et maire nouvellement élu.</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up)">
                                      <p:cBhvr>
                                        <p:cTn id="24" dur="500"/>
                                        <p:tgtEl>
                                          <p:spTgt spid="3">
                                            <p:txEl>
                                              <p:pRg st="6" end="6"/>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up)">
                                      <p:cBhvr>
                                        <p:cTn id="27" dur="500"/>
                                        <p:tgtEl>
                                          <p:spTgt spid="3">
                                            <p:txEl>
                                              <p:pRg st="7" end="7"/>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up)">
                                      <p:cBhvr>
                                        <p:cTn id="30" dur="500"/>
                                        <p:tgtEl>
                                          <p:spTgt spid="3">
                                            <p:txEl>
                                              <p:pRg st="8" end="8"/>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up)">
                                      <p:cBhvr>
                                        <p:cTn id="33" dur="500"/>
                                        <p:tgtEl>
                                          <p:spTgt spid="3">
                                            <p:txEl>
                                              <p:pRg st="9" end="9"/>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up)">
                                      <p:cBhvr>
                                        <p:cTn id="36" dur="500"/>
                                        <p:tgtEl>
                                          <p:spTgt spid="3">
                                            <p:txEl>
                                              <p:pRg st="10" end="10"/>
                                            </p:txEl>
                                          </p:spTgt>
                                        </p:tgtEl>
                                      </p:cBhvr>
                                    </p:animEffect>
                                  </p:childTnLst>
                                </p:cTn>
                              </p:par>
                              <p:par>
                                <p:cTn id="37" presetID="22" presetClass="entr" presetSubtype="1"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wipe(up)">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l"/>
            <a:r>
              <a:rPr lang="fr-FR" dirty="0"/>
              <a:t>Le récolement</a:t>
            </a:r>
          </a:p>
        </p:txBody>
      </p:sp>
      <p:sp>
        <p:nvSpPr>
          <p:cNvPr id="2" name="Espace réservé du contenu 1"/>
          <p:cNvSpPr>
            <a:spLocks noGrp="1"/>
          </p:cNvSpPr>
          <p:nvPr>
            <p:ph sz="half" idx="1"/>
          </p:nvPr>
        </p:nvSpPr>
        <p:spPr/>
        <p:txBody>
          <a:bodyPr/>
          <a:lstStyle/>
          <a:p>
            <a:r>
              <a:rPr lang="fr-FR" dirty="0"/>
              <a:t>Le procès-verbal</a:t>
            </a:r>
          </a:p>
          <a:p>
            <a:pPr marL="0" indent="0">
              <a:buNone/>
            </a:pPr>
            <a:endParaRPr lang="fr-FR" dirty="0"/>
          </a:p>
        </p:txBody>
      </p:sp>
      <p:sp>
        <p:nvSpPr>
          <p:cNvPr id="3" name="Espace réservé du contenu 2"/>
          <p:cNvSpPr>
            <a:spLocks noGrp="1"/>
          </p:cNvSpPr>
          <p:nvPr>
            <p:ph sz="half" idx="2"/>
          </p:nvPr>
        </p:nvSpPr>
        <p:spPr/>
        <p:txBody>
          <a:bodyPr/>
          <a:lstStyle/>
          <a:p>
            <a:r>
              <a:rPr lang="fr-FR" dirty="0"/>
              <a:t>Le récolement</a:t>
            </a:r>
          </a:p>
        </p:txBody>
      </p:sp>
      <p:sp>
        <p:nvSpPr>
          <p:cNvPr id="16" name="Espace réservé du numéro de diapositive 5"/>
          <p:cNvSpPr>
            <a:spLocks noGrp="1"/>
          </p:cNvSpPr>
          <p:nvPr>
            <p:ph type="sldNum" sz="quarter" idx="11"/>
          </p:nvPr>
        </p:nvSpPr>
        <p:spPr/>
        <p:txBody>
          <a:bodyPr/>
          <a:lstStyle/>
          <a:p>
            <a:fld id="{7D7B6AFC-4D6E-43FB-A9EA-EE62ECB2EC48}" type="slidenum">
              <a:rPr lang="fr-FR"/>
              <a:pPr/>
              <a:t>7</a:t>
            </a:fld>
            <a:endParaRPr lang="fr-FR"/>
          </a:p>
        </p:txBody>
      </p:sp>
      <p:pic>
        <p:nvPicPr>
          <p:cNvPr id="11" name="Image 10">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781" y="2242037"/>
            <a:ext cx="2853852" cy="4035669"/>
          </a:xfrm>
          <a:prstGeom prst="rect">
            <a:avLst/>
          </a:prstGeom>
        </p:spPr>
      </p:pic>
      <p:pic>
        <p:nvPicPr>
          <p:cNvPr id="12" name="Image 11">
            <a:hlinkClick r:id="rId5" action="ppaction://hlinkfil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200" y="2242037"/>
            <a:ext cx="2685755" cy="3797961"/>
          </a:xfrm>
          <a:prstGeom prst="rect">
            <a:avLst/>
          </a:prstGeom>
        </p:spPr>
      </p:pic>
    </p:spTree>
    <p:extLst>
      <p:ext uri="{BB962C8B-B14F-4D97-AF65-F5344CB8AC3E}">
        <p14:creationId xmlns:p14="http://schemas.microsoft.com/office/powerpoint/2010/main" val="3658605617"/>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r-FR"/>
              <a:t>En pratique …</a:t>
            </a:r>
          </a:p>
        </p:txBody>
      </p:sp>
      <p:sp>
        <p:nvSpPr>
          <p:cNvPr id="25603" name="Rectangle 3"/>
          <p:cNvSpPr>
            <a:spLocks noGrp="1" noChangeArrowheads="1"/>
          </p:cNvSpPr>
          <p:nvPr>
            <p:ph type="body" sz="half" idx="1"/>
          </p:nvPr>
        </p:nvSpPr>
        <p:spPr>
          <a:xfrm>
            <a:off x="323850" y="1341438"/>
            <a:ext cx="7993063" cy="2154797"/>
          </a:xfrm>
        </p:spPr>
        <p:txBody>
          <a:bodyPr/>
          <a:lstStyle/>
          <a:p>
            <a:r>
              <a:rPr lang="fr-FR" sz="2800" dirty="0"/>
              <a:t>Rester synthétique et clair</a:t>
            </a:r>
          </a:p>
          <a:p>
            <a:r>
              <a:rPr lang="fr-FR" sz="2800" dirty="0"/>
              <a:t>Identifier et dater les documents :</a:t>
            </a:r>
          </a:p>
          <a:p>
            <a:pPr lvl="1"/>
            <a:r>
              <a:rPr lang="fr-FR" sz="2400" dirty="0"/>
              <a:t>à la pièce : pour les registres d’état civil, des arrêtés et délibérations ;</a:t>
            </a:r>
          </a:p>
          <a:p>
            <a:pPr lvl="1"/>
            <a:r>
              <a:rPr lang="fr-FR" sz="2400" dirty="0"/>
              <a:t>identifier au niveau le plus pratique et pertinent ;</a:t>
            </a:r>
          </a:p>
          <a:p>
            <a:pPr lvl="1"/>
            <a:r>
              <a:rPr lang="fr-FR" sz="2400" dirty="0"/>
              <a:t>améliorer la description d’un récolement à l’autre.</a:t>
            </a:r>
          </a:p>
          <a:p>
            <a:r>
              <a:rPr lang="fr-FR" sz="2800" dirty="0"/>
              <a:t>Ne pas utiliser le précédent récolement sans le mettre à jour.</a:t>
            </a:r>
          </a:p>
          <a:p>
            <a:r>
              <a:rPr lang="fr-FR" sz="2800" dirty="0"/>
              <a:t>Ne pas décrire les documents éliminables à terme, les abonnements de périodiques ni les documents en dépôt aux Archives départementales.</a:t>
            </a:r>
          </a:p>
        </p:txBody>
      </p:sp>
      <p:sp>
        <p:nvSpPr>
          <p:cNvPr id="25604" name="Text Box 4"/>
          <p:cNvSpPr txBox="1">
            <a:spLocks noChangeArrowheads="1"/>
          </p:cNvSpPr>
          <p:nvPr/>
        </p:nvSpPr>
        <p:spPr bwMode="auto">
          <a:xfrm>
            <a:off x="539750" y="3357563"/>
            <a:ext cx="792163" cy="366712"/>
          </a:xfrm>
          <a:prstGeom prst="rect">
            <a:avLst/>
          </a:prstGeom>
          <a:noFill/>
          <a:ln w="9525">
            <a:noFill/>
            <a:miter lim="800000"/>
            <a:headEnd/>
            <a:tailEnd/>
          </a:ln>
          <a:effectLst/>
        </p:spPr>
        <p:txBody>
          <a:bodyPr>
            <a:spAutoFit/>
          </a:bodyPr>
          <a:lstStyle/>
          <a:p>
            <a:pPr>
              <a:spcBef>
                <a:spcPct val="50000"/>
              </a:spcBef>
            </a:pPr>
            <a:endParaRPr lang="fr-F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lef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5603">
                                            <p:txEl>
                                              <p:pRg st="5" end="5"/>
                                            </p:txEl>
                                          </p:spTgt>
                                        </p:tgtEl>
                                        <p:attrNameLst>
                                          <p:attrName>style.visibility</p:attrName>
                                        </p:attrNameLst>
                                      </p:cBhvr>
                                      <p:to>
                                        <p:strVal val="visible"/>
                                      </p:to>
                                    </p:set>
                                    <p:animEffect transition="in" filter="wipe(left)">
                                      <p:cBhvr>
                                        <p:cTn id="29" dur="500"/>
                                        <p:tgtEl>
                                          <p:spTgt spid="2560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5603">
                                            <p:txEl>
                                              <p:pRg st="6" end="6"/>
                                            </p:txEl>
                                          </p:spTgt>
                                        </p:tgtEl>
                                        <p:attrNameLst>
                                          <p:attrName>style.visibility</p:attrName>
                                        </p:attrNameLst>
                                      </p:cBhvr>
                                      <p:to>
                                        <p:strVal val="visible"/>
                                      </p:to>
                                    </p:set>
                                    <p:animEffect transition="in" filter="wipe(left)">
                                      <p:cBhvr>
                                        <p:cTn id="34"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C8E9E2-2012-487A-B6ED-D52A30372810}"/>
              </a:ext>
            </a:extLst>
          </p:cNvPr>
          <p:cNvSpPr>
            <a:spLocks noGrp="1"/>
          </p:cNvSpPr>
          <p:nvPr>
            <p:ph type="title"/>
          </p:nvPr>
        </p:nvSpPr>
        <p:spPr/>
        <p:txBody>
          <a:bodyPr/>
          <a:lstStyle/>
          <a:p>
            <a:r>
              <a:rPr lang="fr-FR" dirty="0"/>
              <a:t>Inspections communales et récolement</a:t>
            </a:r>
          </a:p>
        </p:txBody>
      </p:sp>
      <p:sp>
        <p:nvSpPr>
          <p:cNvPr id="3" name="Espace réservé du texte 2">
            <a:extLst>
              <a:ext uri="{FF2B5EF4-FFF2-40B4-BE49-F238E27FC236}">
                <a16:creationId xmlns:a16="http://schemas.microsoft.com/office/drawing/2014/main" id="{2D729D01-7BAF-4C9D-A485-D87AAF711A5C}"/>
              </a:ext>
            </a:extLst>
          </p:cNvPr>
          <p:cNvSpPr>
            <a:spLocks noGrp="1"/>
          </p:cNvSpPr>
          <p:nvPr>
            <p:ph type="body" sz="half" idx="1"/>
          </p:nvPr>
        </p:nvSpPr>
        <p:spPr>
          <a:xfrm>
            <a:off x="457200" y="1600200"/>
            <a:ext cx="8403336" cy="4525963"/>
          </a:xfrm>
        </p:spPr>
        <p:txBody>
          <a:bodyPr/>
          <a:lstStyle/>
          <a:p>
            <a:r>
              <a:rPr lang="fr-FR" dirty="0"/>
              <a:t>Lors des inspections communales, les Archives départementales réalisent des états sommaires des archives communales. </a:t>
            </a:r>
          </a:p>
          <a:p>
            <a:r>
              <a:rPr lang="fr-FR" dirty="0"/>
              <a:t>Pour les communes inspectées depuis 2018, les versions </a:t>
            </a:r>
            <a:r>
              <a:rPr lang="fr-FR" dirty="0" err="1"/>
              <a:t>excel</a:t>
            </a:r>
            <a:r>
              <a:rPr lang="fr-FR" dirty="0"/>
              <a:t> de ces documents peuvent vous être envoyées sur demande. </a:t>
            </a:r>
          </a:p>
          <a:p>
            <a:r>
              <a:rPr lang="fr-FR" dirty="0"/>
              <a:t>Pour les communes inspectées avant 2018, ces versions existent dans la majorité des cas mais pas de manière systématique. </a:t>
            </a:r>
          </a:p>
          <a:p>
            <a:r>
              <a:rPr lang="fr-FR" dirty="0"/>
              <a:t>Pour l'envoi de ces documents vous pouvez adressez vos demandes à l'adresse suivante : </a:t>
            </a:r>
            <a:r>
              <a:rPr lang="fr-FR" dirty="0">
                <a:hlinkClick r:id="rId2"/>
              </a:rPr>
              <a:t>ebosca@correze.fr</a:t>
            </a:r>
            <a:endParaRPr lang="fr-FR" dirty="0"/>
          </a:p>
        </p:txBody>
      </p:sp>
      <p:sp>
        <p:nvSpPr>
          <p:cNvPr id="6" name="Espace réservé du numéro de diapositive 5">
            <a:extLst>
              <a:ext uri="{FF2B5EF4-FFF2-40B4-BE49-F238E27FC236}">
                <a16:creationId xmlns:a16="http://schemas.microsoft.com/office/drawing/2014/main" id="{BC7CDBA3-2AC6-4C80-BF65-7E7844EC7AC9}"/>
              </a:ext>
            </a:extLst>
          </p:cNvPr>
          <p:cNvSpPr>
            <a:spLocks noGrp="1"/>
          </p:cNvSpPr>
          <p:nvPr>
            <p:ph type="sldNum" sz="quarter" idx="11"/>
          </p:nvPr>
        </p:nvSpPr>
        <p:spPr/>
        <p:txBody>
          <a:bodyPr/>
          <a:lstStyle/>
          <a:p>
            <a:fld id="{177574BA-E764-4910-9844-72A88B7FB4C4}" type="slidenum">
              <a:rPr lang="fr-FR" smtClean="0"/>
              <a:pPr/>
              <a:t>9</a:t>
            </a:fld>
            <a:endParaRPr lang="fr-FR"/>
          </a:p>
        </p:txBody>
      </p:sp>
    </p:spTree>
    <p:extLst>
      <p:ext uri="{BB962C8B-B14F-4D97-AF65-F5344CB8AC3E}">
        <p14:creationId xmlns:p14="http://schemas.microsoft.com/office/powerpoint/2010/main" val="3882481909"/>
      </p:ext>
    </p:extLst>
  </p:cSld>
  <p:clrMapOvr>
    <a:masterClrMapping/>
  </p:clrMapOvr>
  <p:transition spd="med">
    <p:wipe dir="r"/>
  </p:transition>
</p:sld>
</file>

<file path=ppt/theme/theme1.xml><?xml version="1.0" encoding="utf-8"?>
<a:theme xmlns:a="http://schemas.openxmlformats.org/drawingml/2006/main" name="2_PWT_charte2015">
  <a:themeElements>
    <a:clrScheme name="2_PWT_charte201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FF6600"/>
      </a:folHlink>
    </a:clrScheme>
    <a:fontScheme name="2_PWT_charte201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175" marR="0" indent="-3175" algn="l" defTabSz="914400" rtl="0" eaLnBrk="1" fontAlgn="base" latinLnBrk="0" hangingPunct="1">
          <a:lnSpc>
            <a:spcPct val="100000"/>
          </a:lnSpc>
          <a:spcBef>
            <a:spcPct val="20000"/>
          </a:spcBef>
          <a:spcAft>
            <a:spcPct val="0"/>
          </a:spcAft>
          <a:buClrTx/>
          <a:buSzTx/>
          <a:buFontTx/>
          <a:buNone/>
          <a:tabLst/>
          <a:defRPr kumimoji="0" lang="fr-FR"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175" marR="0" indent="-3175" algn="l" defTabSz="914400" rtl="0" eaLnBrk="1" fontAlgn="base" latinLnBrk="0" hangingPunct="1">
          <a:lnSpc>
            <a:spcPct val="100000"/>
          </a:lnSpc>
          <a:spcBef>
            <a:spcPct val="20000"/>
          </a:spcBef>
          <a:spcAft>
            <a:spcPct val="0"/>
          </a:spcAft>
          <a:buClrTx/>
          <a:buSzTx/>
          <a:buFontTx/>
          <a:buNone/>
          <a:tabLst/>
          <a:defRPr kumimoji="0" lang="fr-FR"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2_PWT_charte20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WT_charte20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WT_charte20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WT_charte20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WT_charte20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WT_charte20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WT_charte20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WT_charte20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WT_charte20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WT_charte20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WT_charte20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WT_charte20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PWT_charte201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WT_charte2015">
  <a:themeElements>
    <a:clrScheme name="1_PWT_charte201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FF6600"/>
      </a:folHlink>
    </a:clrScheme>
    <a:fontScheme name="1_PWT_charte201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175" marR="0" indent="-3175" algn="l" defTabSz="914400" rtl="0" eaLnBrk="1" fontAlgn="base" latinLnBrk="0" hangingPunct="1">
          <a:lnSpc>
            <a:spcPct val="100000"/>
          </a:lnSpc>
          <a:spcBef>
            <a:spcPct val="20000"/>
          </a:spcBef>
          <a:spcAft>
            <a:spcPct val="0"/>
          </a:spcAft>
          <a:buClrTx/>
          <a:buSzTx/>
          <a:buFontTx/>
          <a:buNone/>
          <a:tabLst/>
          <a:defRPr kumimoji="0" lang="fr-FR"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175" marR="0" indent="-3175" algn="l" defTabSz="914400" rtl="0" eaLnBrk="1" fontAlgn="base" latinLnBrk="0" hangingPunct="1">
          <a:lnSpc>
            <a:spcPct val="100000"/>
          </a:lnSpc>
          <a:spcBef>
            <a:spcPct val="20000"/>
          </a:spcBef>
          <a:spcAft>
            <a:spcPct val="0"/>
          </a:spcAft>
          <a:buClrTx/>
          <a:buSzTx/>
          <a:buFontTx/>
          <a:buNone/>
          <a:tabLst/>
          <a:defRPr kumimoji="0" lang="fr-FR"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WT_charte20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WT_charte20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WT_charte20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WT_charte20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WT_charte20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WT_charte20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WT_charte20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WT_charte20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WT_charte20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WT_charte20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WT_charte20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WT_charte20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PWT_charte201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WT_charte2015">
  <a:themeElements>
    <a:clrScheme name="3_PWT_charte201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FF6600"/>
      </a:folHlink>
    </a:clrScheme>
    <a:fontScheme name="3_PWT_charte201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175" marR="0" indent="-3175" algn="l" defTabSz="914400" rtl="0" eaLnBrk="1" fontAlgn="base" latinLnBrk="0" hangingPunct="1">
          <a:lnSpc>
            <a:spcPct val="100000"/>
          </a:lnSpc>
          <a:spcBef>
            <a:spcPct val="20000"/>
          </a:spcBef>
          <a:spcAft>
            <a:spcPct val="0"/>
          </a:spcAft>
          <a:buClrTx/>
          <a:buSzTx/>
          <a:buFontTx/>
          <a:buNone/>
          <a:tabLst/>
          <a:defRPr kumimoji="0" lang="fr-FR"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175" marR="0" indent="-3175" algn="l" defTabSz="914400" rtl="0" eaLnBrk="1" fontAlgn="base" latinLnBrk="0" hangingPunct="1">
          <a:lnSpc>
            <a:spcPct val="100000"/>
          </a:lnSpc>
          <a:spcBef>
            <a:spcPct val="20000"/>
          </a:spcBef>
          <a:spcAft>
            <a:spcPct val="0"/>
          </a:spcAft>
          <a:buClrTx/>
          <a:buSzTx/>
          <a:buFontTx/>
          <a:buNone/>
          <a:tabLst/>
          <a:defRPr kumimoji="0" lang="fr-FR"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3_PWT_charte20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PWT_charte20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PWT_charte20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PWT_charte20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PWT_charte20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PWT_charte20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PWT_charte20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PWT_charte20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PWT_charte20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PWT_charte20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PWT_charte20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PWT_charte20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PWT_charte201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WT_charte2015">
  <a:themeElements>
    <a:clrScheme name="4_PWT_charte201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FF6600"/>
      </a:folHlink>
    </a:clrScheme>
    <a:fontScheme name="4_PWT_charte201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175" marR="0" indent="-3175" algn="l" defTabSz="914400" rtl="0" eaLnBrk="1" fontAlgn="base" latinLnBrk="0" hangingPunct="1">
          <a:lnSpc>
            <a:spcPct val="100000"/>
          </a:lnSpc>
          <a:spcBef>
            <a:spcPct val="20000"/>
          </a:spcBef>
          <a:spcAft>
            <a:spcPct val="0"/>
          </a:spcAft>
          <a:buClrTx/>
          <a:buSzTx/>
          <a:buFontTx/>
          <a:buNone/>
          <a:tabLst/>
          <a:defRPr kumimoji="0" lang="fr-FR"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175" marR="0" indent="-3175" algn="l" defTabSz="914400" rtl="0" eaLnBrk="1" fontAlgn="base" latinLnBrk="0" hangingPunct="1">
          <a:lnSpc>
            <a:spcPct val="100000"/>
          </a:lnSpc>
          <a:spcBef>
            <a:spcPct val="20000"/>
          </a:spcBef>
          <a:spcAft>
            <a:spcPct val="0"/>
          </a:spcAft>
          <a:buClrTx/>
          <a:buSzTx/>
          <a:buFontTx/>
          <a:buNone/>
          <a:tabLst/>
          <a:defRPr kumimoji="0" lang="fr-FR"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4_PWT_charte20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PWT_charte20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PWT_charte20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PWT_charte20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PWT_charte20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PWT_charte20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PWT_charte20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PWT_charte20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PWT_charte20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PWT_charte20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PWT_charte20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PWT_charte20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PWT_charte201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PWT_charte2015">
  <a:themeElements>
    <a:clrScheme name="5_PWT_charte201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FF6600"/>
      </a:folHlink>
    </a:clrScheme>
    <a:fontScheme name="5_PWT_charte201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175" marR="0" indent="-3175" algn="l" defTabSz="914400" rtl="0" eaLnBrk="1" fontAlgn="base" latinLnBrk="0" hangingPunct="1">
          <a:lnSpc>
            <a:spcPct val="100000"/>
          </a:lnSpc>
          <a:spcBef>
            <a:spcPct val="20000"/>
          </a:spcBef>
          <a:spcAft>
            <a:spcPct val="0"/>
          </a:spcAft>
          <a:buClrTx/>
          <a:buSzTx/>
          <a:buFontTx/>
          <a:buNone/>
          <a:tabLst/>
          <a:defRPr kumimoji="0" lang="fr-FR"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175" marR="0" indent="-3175" algn="l" defTabSz="914400" rtl="0" eaLnBrk="1" fontAlgn="base" latinLnBrk="0" hangingPunct="1">
          <a:lnSpc>
            <a:spcPct val="100000"/>
          </a:lnSpc>
          <a:spcBef>
            <a:spcPct val="20000"/>
          </a:spcBef>
          <a:spcAft>
            <a:spcPct val="0"/>
          </a:spcAft>
          <a:buClrTx/>
          <a:buSzTx/>
          <a:buFontTx/>
          <a:buNone/>
          <a:tabLst/>
          <a:defRPr kumimoji="0" lang="fr-FR"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5_PWT_charte20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PWT_charte20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PWT_charte20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PWT_charte20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PWT_charte20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PWT_charte20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PWT_charte20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PWT_charte20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PWT_charte20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PWT_charte20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PWT_charte20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PWT_charte20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PWT_charte201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TotalTime>
  <Words>657</Words>
  <Application>Microsoft Office PowerPoint</Application>
  <PresentationFormat>Affichage à l'écran (4:3)</PresentationFormat>
  <Paragraphs>67</Paragraphs>
  <Slides>10</Slides>
  <Notes>8</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10</vt:i4>
      </vt:variant>
    </vt:vector>
  </HeadingPairs>
  <TitlesOfParts>
    <vt:vector size="19" baseType="lpstr">
      <vt:lpstr>SimSun</vt:lpstr>
      <vt:lpstr>Arial</vt:lpstr>
      <vt:lpstr>Calibri</vt:lpstr>
      <vt:lpstr>Times New Roman</vt:lpstr>
      <vt:lpstr>2_PWT_charte2015</vt:lpstr>
      <vt:lpstr>1_PWT_charte2015</vt:lpstr>
      <vt:lpstr>3_PWT_charte2015</vt:lpstr>
      <vt:lpstr>4_PWT_charte2015</vt:lpstr>
      <vt:lpstr>5_PWT_charte2015</vt:lpstr>
      <vt:lpstr> Archives départementales de la Corrèze   Elections municipales 2026  – Récolement des archives communales  </vt:lpstr>
      <vt:lpstr>Rappel réglementaire</vt:lpstr>
      <vt:lpstr>Définition des archives</vt:lpstr>
      <vt:lpstr>LES OBLIGATIONS DU MAIRE</vt:lpstr>
      <vt:lpstr>Les obligations</vt:lpstr>
      <vt:lpstr>Le récolement</vt:lpstr>
      <vt:lpstr>Le récolement</vt:lpstr>
      <vt:lpstr>En pratique …</vt:lpstr>
      <vt:lpstr>Inspections communales et récolement</vt:lpstr>
      <vt:lpstr>Information sur la mise en place par l'État d'une plateforme dématérialisée pour la rédaction des récolements</vt:lpstr>
    </vt:vector>
  </TitlesOfParts>
  <Company>CONSEIL GENERAL DE LA CORREZE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DIAPORAMA</dc:title>
  <dc:creator>BOZZI Eléonore</dc:creator>
  <cp:lastModifiedBy>BOSCA Emmanuel</cp:lastModifiedBy>
  <cp:revision>77</cp:revision>
  <cp:lastPrinted>2024-12-23T10:07:35Z</cp:lastPrinted>
  <dcterms:created xsi:type="dcterms:W3CDTF">2015-11-13T08:09:34Z</dcterms:created>
  <dcterms:modified xsi:type="dcterms:W3CDTF">2025-12-01T12:18:56Z</dcterms:modified>
</cp:coreProperties>
</file>